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  <p:sldMasterId id="2147483663" r:id="rId5"/>
  </p:sldMasterIdLst>
  <p:notesMasterIdLst>
    <p:notesMasterId r:id="rId81"/>
  </p:notesMasterIdLst>
  <p:handoutMasterIdLst>
    <p:handoutMasterId r:id="rId82"/>
  </p:handoutMasterIdLst>
  <p:sldIdLst>
    <p:sldId id="289" r:id="rId6"/>
    <p:sldId id="343" r:id="rId7"/>
    <p:sldId id="360" r:id="rId8"/>
    <p:sldId id="359" r:id="rId9"/>
    <p:sldId id="345" r:id="rId10"/>
    <p:sldId id="347" r:id="rId11"/>
    <p:sldId id="348" r:id="rId12"/>
    <p:sldId id="349" r:id="rId13"/>
    <p:sldId id="350" r:id="rId14"/>
    <p:sldId id="361" r:id="rId15"/>
    <p:sldId id="352" r:id="rId16"/>
    <p:sldId id="365" r:id="rId17"/>
    <p:sldId id="362" r:id="rId18"/>
    <p:sldId id="353" r:id="rId19"/>
    <p:sldId id="363" r:id="rId20"/>
    <p:sldId id="357" r:id="rId21"/>
    <p:sldId id="364" r:id="rId22"/>
    <p:sldId id="358" r:id="rId23"/>
    <p:sldId id="286" r:id="rId24"/>
    <p:sldId id="293" r:id="rId25"/>
    <p:sldId id="294" r:id="rId26"/>
    <p:sldId id="270" r:id="rId27"/>
    <p:sldId id="29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296" r:id="rId37"/>
    <p:sldId id="374" r:id="rId38"/>
    <p:sldId id="297" r:id="rId39"/>
    <p:sldId id="298" r:id="rId40"/>
    <p:sldId id="299" r:id="rId41"/>
    <p:sldId id="375" r:id="rId42"/>
    <p:sldId id="376" r:id="rId43"/>
    <p:sldId id="377" r:id="rId44"/>
    <p:sldId id="271" r:id="rId45"/>
    <p:sldId id="300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273" r:id="rId64"/>
    <p:sldId id="292" r:id="rId65"/>
    <p:sldId id="319" r:id="rId66"/>
    <p:sldId id="320" r:id="rId67"/>
    <p:sldId id="32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288" r:id="rId8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FD"/>
    <a:srgbClr val="BCFACC"/>
    <a:srgbClr val="FEFCB2"/>
    <a:srgbClr val="0090A2"/>
    <a:srgbClr val="4040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332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presProps" Target="pres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handoutMaster" Target="handoutMasters/handoutMaster1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70B1FB-4219-494E-BCDE-7CD9846F3E03}" type="doc">
      <dgm:prSet loTypeId="urn:microsoft.com/office/officeart/2005/8/layout/hProcess11" loCatId="process" qsTypeId="urn:microsoft.com/office/officeart/2005/8/quickstyle/simple3" qsCatId="simple" csTypeId="urn:microsoft.com/office/officeart/2005/8/colors/accent1_2" csCatId="accent1" phldr="1"/>
      <dgm:spPr/>
    </dgm:pt>
    <dgm:pt modelId="{EDB44D20-E249-484B-A6E4-39DAC15F11D4}">
      <dgm:prSet phldrT="[Текст]"/>
      <dgm:spPr/>
      <dgm:t>
        <a:bodyPr/>
        <a:lstStyle/>
        <a:p>
          <a:r>
            <a:rPr lang="ru-RU" dirty="0" smtClean="0"/>
            <a:t>1. Идентификация и анализ </a:t>
          </a:r>
          <a:r>
            <a:rPr lang="ru-RU" dirty="0" err="1" smtClean="0"/>
            <a:t>стейкхолдеров</a:t>
          </a:r>
          <a:endParaRPr lang="ru-RU" dirty="0"/>
        </a:p>
      </dgm:t>
    </dgm:pt>
    <dgm:pt modelId="{D80114F5-895A-4DD8-A30C-B206E1520EF2}" type="parTrans" cxnId="{D0D0F72D-8F7E-451A-A338-FD4C4F42B08E}">
      <dgm:prSet/>
      <dgm:spPr/>
      <dgm:t>
        <a:bodyPr/>
        <a:lstStyle/>
        <a:p>
          <a:endParaRPr lang="ru-RU"/>
        </a:p>
      </dgm:t>
    </dgm:pt>
    <dgm:pt modelId="{9345A579-D163-4C3D-8B48-BC94D9DA6FD5}" type="sibTrans" cxnId="{D0D0F72D-8F7E-451A-A338-FD4C4F42B08E}">
      <dgm:prSet/>
      <dgm:spPr/>
      <dgm:t>
        <a:bodyPr/>
        <a:lstStyle/>
        <a:p>
          <a:endParaRPr lang="ru-RU"/>
        </a:p>
      </dgm:t>
    </dgm:pt>
    <dgm:pt modelId="{C2A67CB3-760D-4748-9D15-7616361D2B4E}">
      <dgm:prSet phldrT="[Текст]"/>
      <dgm:spPr/>
      <dgm:t>
        <a:bodyPr/>
        <a:lstStyle/>
        <a:p>
          <a:r>
            <a:rPr lang="ru-RU" dirty="0" smtClean="0"/>
            <a:t>2. План управления </a:t>
          </a:r>
          <a:r>
            <a:rPr lang="ru-RU" dirty="0" err="1" smtClean="0"/>
            <a:t>стейкхолдерами</a:t>
          </a:r>
          <a:endParaRPr lang="ru-RU" dirty="0"/>
        </a:p>
      </dgm:t>
    </dgm:pt>
    <dgm:pt modelId="{38A3892D-BCEB-4BE4-AF80-ADDB75A766CC}" type="parTrans" cxnId="{9AB06D66-9C48-4751-B274-36C468AF52FD}">
      <dgm:prSet/>
      <dgm:spPr/>
      <dgm:t>
        <a:bodyPr/>
        <a:lstStyle/>
        <a:p>
          <a:endParaRPr lang="ru-RU"/>
        </a:p>
      </dgm:t>
    </dgm:pt>
    <dgm:pt modelId="{C3B9D1A4-A2B3-4998-9C55-42630DF95B23}" type="sibTrans" cxnId="{9AB06D66-9C48-4751-B274-36C468AF52FD}">
      <dgm:prSet/>
      <dgm:spPr/>
      <dgm:t>
        <a:bodyPr/>
        <a:lstStyle/>
        <a:p>
          <a:endParaRPr lang="ru-RU"/>
        </a:p>
      </dgm:t>
    </dgm:pt>
    <dgm:pt modelId="{A31B31B8-E6A5-4401-AADC-330A8A198622}">
      <dgm:prSet phldrT="[Текст]"/>
      <dgm:spPr/>
      <dgm:t>
        <a:bodyPr/>
        <a:lstStyle/>
        <a:p>
          <a:r>
            <a:rPr lang="ru-RU" dirty="0" smtClean="0"/>
            <a:t>3. Управление вовлечением </a:t>
          </a:r>
          <a:r>
            <a:rPr lang="ru-RU" dirty="0" err="1" smtClean="0"/>
            <a:t>стейкхолдеров</a:t>
          </a:r>
          <a:endParaRPr lang="ru-RU" dirty="0"/>
        </a:p>
      </dgm:t>
    </dgm:pt>
    <dgm:pt modelId="{F83F077B-1340-4CB7-926B-7B187F5DC94E}" type="parTrans" cxnId="{7F5435C4-A593-4A8F-8C53-0FD5A65BBA6C}">
      <dgm:prSet/>
      <dgm:spPr/>
      <dgm:t>
        <a:bodyPr/>
        <a:lstStyle/>
        <a:p>
          <a:endParaRPr lang="ru-RU"/>
        </a:p>
      </dgm:t>
    </dgm:pt>
    <dgm:pt modelId="{76333DA3-6EB2-4085-B895-6EBFECF4F750}" type="sibTrans" cxnId="{7F5435C4-A593-4A8F-8C53-0FD5A65BBA6C}">
      <dgm:prSet/>
      <dgm:spPr/>
      <dgm:t>
        <a:bodyPr/>
        <a:lstStyle/>
        <a:p>
          <a:endParaRPr lang="ru-RU"/>
        </a:p>
      </dgm:t>
    </dgm:pt>
    <dgm:pt modelId="{2B804B9D-DCEB-4A4D-972A-0CF48B978C0D}">
      <dgm:prSet phldrT="[Текст]"/>
      <dgm:spPr/>
      <dgm:t>
        <a:bodyPr/>
        <a:lstStyle/>
        <a:p>
          <a:r>
            <a:rPr lang="ru-RU" dirty="0" smtClean="0"/>
            <a:t>4. Контроль вовлечения </a:t>
          </a:r>
          <a:r>
            <a:rPr lang="ru-RU" dirty="0" err="1" smtClean="0"/>
            <a:t>стейкхолдеров</a:t>
          </a:r>
          <a:endParaRPr lang="ru-RU" dirty="0"/>
        </a:p>
      </dgm:t>
    </dgm:pt>
    <dgm:pt modelId="{1270A281-B893-4DCE-8ADE-6FC323FC1C92}" type="parTrans" cxnId="{79017394-D385-4DBF-B9E0-D5D0148401A9}">
      <dgm:prSet/>
      <dgm:spPr/>
      <dgm:t>
        <a:bodyPr/>
        <a:lstStyle/>
        <a:p>
          <a:endParaRPr lang="ru-RU"/>
        </a:p>
      </dgm:t>
    </dgm:pt>
    <dgm:pt modelId="{7D1850DB-A26A-4658-A1B3-BB961A6EDDEE}" type="sibTrans" cxnId="{79017394-D385-4DBF-B9E0-D5D0148401A9}">
      <dgm:prSet/>
      <dgm:spPr/>
      <dgm:t>
        <a:bodyPr/>
        <a:lstStyle/>
        <a:p>
          <a:endParaRPr lang="ru-RU"/>
        </a:p>
      </dgm:t>
    </dgm:pt>
    <dgm:pt modelId="{E0659EDB-86C8-4F32-B1EE-31A9858376C5}" type="pres">
      <dgm:prSet presAssocID="{D170B1FB-4219-494E-BCDE-7CD9846F3E03}" presName="Name0" presStyleCnt="0">
        <dgm:presLayoutVars>
          <dgm:dir/>
          <dgm:resizeHandles val="exact"/>
        </dgm:presLayoutVars>
      </dgm:prSet>
      <dgm:spPr/>
    </dgm:pt>
    <dgm:pt modelId="{1EEB2B41-1999-4F07-AFEF-0C380D855D52}" type="pres">
      <dgm:prSet presAssocID="{D170B1FB-4219-494E-BCDE-7CD9846F3E03}" presName="arrow" presStyleLbl="bgShp" presStyleIdx="0" presStyleCnt="1"/>
      <dgm:spPr/>
    </dgm:pt>
    <dgm:pt modelId="{D91215DC-0AC0-47F3-B673-7F06E654CA54}" type="pres">
      <dgm:prSet presAssocID="{D170B1FB-4219-494E-BCDE-7CD9846F3E03}" presName="points" presStyleCnt="0"/>
      <dgm:spPr/>
    </dgm:pt>
    <dgm:pt modelId="{98CB8CF7-0C52-4C95-801B-EE90C3F2A63E}" type="pres">
      <dgm:prSet presAssocID="{EDB44D20-E249-484B-A6E4-39DAC15F11D4}" presName="compositeA" presStyleCnt="0"/>
      <dgm:spPr/>
    </dgm:pt>
    <dgm:pt modelId="{CA09140F-A2A9-47F8-8EC2-275AB56C59C9}" type="pres">
      <dgm:prSet presAssocID="{EDB44D20-E249-484B-A6E4-39DAC15F11D4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F91D5-27F4-4C55-A550-751320D460D0}" type="pres">
      <dgm:prSet presAssocID="{EDB44D20-E249-484B-A6E4-39DAC15F11D4}" presName="circleA" presStyleLbl="node1" presStyleIdx="0" presStyleCnt="4"/>
      <dgm:spPr/>
    </dgm:pt>
    <dgm:pt modelId="{C0B03E63-8766-48E0-B81F-5853FDCBEE7F}" type="pres">
      <dgm:prSet presAssocID="{EDB44D20-E249-484B-A6E4-39DAC15F11D4}" presName="spaceA" presStyleCnt="0"/>
      <dgm:spPr/>
    </dgm:pt>
    <dgm:pt modelId="{D27811F7-55BF-45F9-BB47-B6F30666974D}" type="pres">
      <dgm:prSet presAssocID="{9345A579-D163-4C3D-8B48-BC94D9DA6FD5}" presName="space" presStyleCnt="0"/>
      <dgm:spPr/>
    </dgm:pt>
    <dgm:pt modelId="{4B46716C-A9A6-4EA3-BC1F-1D45E3DC43A9}" type="pres">
      <dgm:prSet presAssocID="{C2A67CB3-760D-4748-9D15-7616361D2B4E}" presName="compositeB" presStyleCnt="0"/>
      <dgm:spPr/>
    </dgm:pt>
    <dgm:pt modelId="{A52944DB-6C50-4F13-A85C-A18BFC622712}" type="pres">
      <dgm:prSet presAssocID="{C2A67CB3-760D-4748-9D15-7616361D2B4E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ABBC25-4C51-48D8-B25B-198ADDD2E183}" type="pres">
      <dgm:prSet presAssocID="{C2A67CB3-760D-4748-9D15-7616361D2B4E}" presName="circleB" presStyleLbl="node1" presStyleIdx="1" presStyleCnt="4"/>
      <dgm:spPr/>
    </dgm:pt>
    <dgm:pt modelId="{9D525EC5-4820-4862-B5DA-8C816D4D9CD2}" type="pres">
      <dgm:prSet presAssocID="{C2A67CB3-760D-4748-9D15-7616361D2B4E}" presName="spaceB" presStyleCnt="0"/>
      <dgm:spPr/>
    </dgm:pt>
    <dgm:pt modelId="{969D3946-EEAF-46E2-BA51-99157326E9F9}" type="pres">
      <dgm:prSet presAssocID="{C3B9D1A4-A2B3-4998-9C55-42630DF95B23}" presName="space" presStyleCnt="0"/>
      <dgm:spPr/>
    </dgm:pt>
    <dgm:pt modelId="{39922222-750C-48A4-B8D1-75DB188EA3F8}" type="pres">
      <dgm:prSet presAssocID="{A31B31B8-E6A5-4401-AADC-330A8A198622}" presName="compositeA" presStyleCnt="0"/>
      <dgm:spPr/>
    </dgm:pt>
    <dgm:pt modelId="{57A9C829-CEC2-472A-A92E-8DC8BE8FD105}" type="pres">
      <dgm:prSet presAssocID="{A31B31B8-E6A5-4401-AADC-330A8A198622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A8FF0-6913-45FD-ABB5-851B52009D8C}" type="pres">
      <dgm:prSet presAssocID="{A31B31B8-E6A5-4401-AADC-330A8A198622}" presName="circleA" presStyleLbl="node1" presStyleIdx="2" presStyleCnt="4"/>
      <dgm:spPr/>
    </dgm:pt>
    <dgm:pt modelId="{76419548-7CA4-47CE-9653-634D36EFB1B6}" type="pres">
      <dgm:prSet presAssocID="{A31B31B8-E6A5-4401-AADC-330A8A198622}" presName="spaceA" presStyleCnt="0"/>
      <dgm:spPr/>
    </dgm:pt>
    <dgm:pt modelId="{A781DCD8-E575-4312-8B9E-CDE4B009EA38}" type="pres">
      <dgm:prSet presAssocID="{76333DA3-6EB2-4085-B895-6EBFECF4F750}" presName="space" presStyleCnt="0"/>
      <dgm:spPr/>
    </dgm:pt>
    <dgm:pt modelId="{FB5D9DD8-9007-436D-A9C2-6F379EE024BF}" type="pres">
      <dgm:prSet presAssocID="{2B804B9D-DCEB-4A4D-972A-0CF48B978C0D}" presName="compositeB" presStyleCnt="0"/>
      <dgm:spPr/>
    </dgm:pt>
    <dgm:pt modelId="{333A561C-D376-4CF5-84E4-97BD11070FDF}" type="pres">
      <dgm:prSet presAssocID="{2B804B9D-DCEB-4A4D-972A-0CF48B978C0D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482F7-CF4F-4150-8038-B4E413BCD4D0}" type="pres">
      <dgm:prSet presAssocID="{2B804B9D-DCEB-4A4D-972A-0CF48B978C0D}" presName="circleB" presStyleLbl="node1" presStyleIdx="3" presStyleCnt="4"/>
      <dgm:spPr/>
    </dgm:pt>
    <dgm:pt modelId="{761DC3B1-2FC4-4EB7-8E19-0D772F42E525}" type="pres">
      <dgm:prSet presAssocID="{2B804B9D-DCEB-4A4D-972A-0CF48B978C0D}" presName="spaceB" presStyleCnt="0"/>
      <dgm:spPr/>
    </dgm:pt>
  </dgm:ptLst>
  <dgm:cxnLst>
    <dgm:cxn modelId="{9AB06D66-9C48-4751-B274-36C468AF52FD}" srcId="{D170B1FB-4219-494E-BCDE-7CD9846F3E03}" destId="{C2A67CB3-760D-4748-9D15-7616361D2B4E}" srcOrd="1" destOrd="0" parTransId="{38A3892D-BCEB-4BE4-AF80-ADDB75A766CC}" sibTransId="{C3B9D1A4-A2B3-4998-9C55-42630DF95B23}"/>
    <dgm:cxn modelId="{D0D0F72D-8F7E-451A-A338-FD4C4F42B08E}" srcId="{D170B1FB-4219-494E-BCDE-7CD9846F3E03}" destId="{EDB44D20-E249-484B-A6E4-39DAC15F11D4}" srcOrd="0" destOrd="0" parTransId="{D80114F5-895A-4DD8-A30C-B206E1520EF2}" sibTransId="{9345A579-D163-4C3D-8B48-BC94D9DA6FD5}"/>
    <dgm:cxn modelId="{49BCB372-939B-4469-9B1D-E7ADE5EEE5E3}" type="presOf" srcId="{EDB44D20-E249-484B-A6E4-39DAC15F11D4}" destId="{CA09140F-A2A9-47F8-8EC2-275AB56C59C9}" srcOrd="0" destOrd="0" presId="urn:microsoft.com/office/officeart/2005/8/layout/hProcess11"/>
    <dgm:cxn modelId="{7F5435C4-A593-4A8F-8C53-0FD5A65BBA6C}" srcId="{D170B1FB-4219-494E-BCDE-7CD9846F3E03}" destId="{A31B31B8-E6A5-4401-AADC-330A8A198622}" srcOrd="2" destOrd="0" parTransId="{F83F077B-1340-4CB7-926B-7B187F5DC94E}" sibTransId="{76333DA3-6EB2-4085-B895-6EBFECF4F750}"/>
    <dgm:cxn modelId="{889A349F-88BF-47B8-A135-ADCB358A2954}" type="presOf" srcId="{D170B1FB-4219-494E-BCDE-7CD9846F3E03}" destId="{E0659EDB-86C8-4F32-B1EE-31A9858376C5}" srcOrd="0" destOrd="0" presId="urn:microsoft.com/office/officeart/2005/8/layout/hProcess11"/>
    <dgm:cxn modelId="{5225F67A-A670-46BA-8761-2CAF1ED79B01}" type="presOf" srcId="{C2A67CB3-760D-4748-9D15-7616361D2B4E}" destId="{A52944DB-6C50-4F13-A85C-A18BFC622712}" srcOrd="0" destOrd="0" presId="urn:microsoft.com/office/officeart/2005/8/layout/hProcess11"/>
    <dgm:cxn modelId="{79017394-D385-4DBF-B9E0-D5D0148401A9}" srcId="{D170B1FB-4219-494E-BCDE-7CD9846F3E03}" destId="{2B804B9D-DCEB-4A4D-972A-0CF48B978C0D}" srcOrd="3" destOrd="0" parTransId="{1270A281-B893-4DCE-8ADE-6FC323FC1C92}" sibTransId="{7D1850DB-A26A-4658-A1B3-BB961A6EDDEE}"/>
    <dgm:cxn modelId="{57EE15A1-F690-4FC9-8AC8-DA776EF53DFD}" type="presOf" srcId="{A31B31B8-E6A5-4401-AADC-330A8A198622}" destId="{57A9C829-CEC2-472A-A92E-8DC8BE8FD105}" srcOrd="0" destOrd="0" presId="urn:microsoft.com/office/officeart/2005/8/layout/hProcess11"/>
    <dgm:cxn modelId="{E105D52C-5902-45F3-AA2E-59BA04626120}" type="presOf" srcId="{2B804B9D-DCEB-4A4D-972A-0CF48B978C0D}" destId="{333A561C-D376-4CF5-84E4-97BD11070FDF}" srcOrd="0" destOrd="0" presId="urn:microsoft.com/office/officeart/2005/8/layout/hProcess11"/>
    <dgm:cxn modelId="{97262832-588A-407B-A76F-B42B5407D5AA}" type="presParOf" srcId="{E0659EDB-86C8-4F32-B1EE-31A9858376C5}" destId="{1EEB2B41-1999-4F07-AFEF-0C380D855D52}" srcOrd="0" destOrd="0" presId="urn:microsoft.com/office/officeart/2005/8/layout/hProcess11"/>
    <dgm:cxn modelId="{96B8DB8B-0569-4BC3-B193-A928C59B8542}" type="presParOf" srcId="{E0659EDB-86C8-4F32-B1EE-31A9858376C5}" destId="{D91215DC-0AC0-47F3-B673-7F06E654CA54}" srcOrd="1" destOrd="0" presId="urn:microsoft.com/office/officeart/2005/8/layout/hProcess11"/>
    <dgm:cxn modelId="{255A3EAC-E5B2-4ECE-8E27-0F5DD3E32B48}" type="presParOf" srcId="{D91215DC-0AC0-47F3-B673-7F06E654CA54}" destId="{98CB8CF7-0C52-4C95-801B-EE90C3F2A63E}" srcOrd="0" destOrd="0" presId="urn:microsoft.com/office/officeart/2005/8/layout/hProcess11"/>
    <dgm:cxn modelId="{E19266E6-C78E-452E-9C1A-8E3D57A2E407}" type="presParOf" srcId="{98CB8CF7-0C52-4C95-801B-EE90C3F2A63E}" destId="{CA09140F-A2A9-47F8-8EC2-275AB56C59C9}" srcOrd="0" destOrd="0" presId="urn:microsoft.com/office/officeart/2005/8/layout/hProcess11"/>
    <dgm:cxn modelId="{D9FF63F0-D934-4C3F-8879-A8799A1D11C6}" type="presParOf" srcId="{98CB8CF7-0C52-4C95-801B-EE90C3F2A63E}" destId="{092F91D5-27F4-4C55-A550-751320D460D0}" srcOrd="1" destOrd="0" presId="urn:microsoft.com/office/officeart/2005/8/layout/hProcess11"/>
    <dgm:cxn modelId="{51D1114E-9F1A-46DB-A903-D4A87112FF3A}" type="presParOf" srcId="{98CB8CF7-0C52-4C95-801B-EE90C3F2A63E}" destId="{C0B03E63-8766-48E0-B81F-5853FDCBEE7F}" srcOrd="2" destOrd="0" presId="urn:microsoft.com/office/officeart/2005/8/layout/hProcess11"/>
    <dgm:cxn modelId="{B834C381-9E2D-419B-AA78-24D5964101D6}" type="presParOf" srcId="{D91215DC-0AC0-47F3-B673-7F06E654CA54}" destId="{D27811F7-55BF-45F9-BB47-B6F30666974D}" srcOrd="1" destOrd="0" presId="urn:microsoft.com/office/officeart/2005/8/layout/hProcess11"/>
    <dgm:cxn modelId="{3D150E5C-DB14-4A9F-8096-5F66D592FC5E}" type="presParOf" srcId="{D91215DC-0AC0-47F3-B673-7F06E654CA54}" destId="{4B46716C-A9A6-4EA3-BC1F-1D45E3DC43A9}" srcOrd="2" destOrd="0" presId="urn:microsoft.com/office/officeart/2005/8/layout/hProcess11"/>
    <dgm:cxn modelId="{E186B223-5996-4C6C-9DEB-10FA0F1D935C}" type="presParOf" srcId="{4B46716C-A9A6-4EA3-BC1F-1D45E3DC43A9}" destId="{A52944DB-6C50-4F13-A85C-A18BFC622712}" srcOrd="0" destOrd="0" presId="urn:microsoft.com/office/officeart/2005/8/layout/hProcess11"/>
    <dgm:cxn modelId="{977FA2B4-674D-4C34-BCF6-95E568929A95}" type="presParOf" srcId="{4B46716C-A9A6-4EA3-BC1F-1D45E3DC43A9}" destId="{29ABBC25-4C51-48D8-B25B-198ADDD2E183}" srcOrd="1" destOrd="0" presId="urn:microsoft.com/office/officeart/2005/8/layout/hProcess11"/>
    <dgm:cxn modelId="{9B100330-DA42-4322-80AE-3AADD7F2D0CD}" type="presParOf" srcId="{4B46716C-A9A6-4EA3-BC1F-1D45E3DC43A9}" destId="{9D525EC5-4820-4862-B5DA-8C816D4D9CD2}" srcOrd="2" destOrd="0" presId="urn:microsoft.com/office/officeart/2005/8/layout/hProcess11"/>
    <dgm:cxn modelId="{6101AEEA-36EF-4071-9017-4EA605DC725C}" type="presParOf" srcId="{D91215DC-0AC0-47F3-B673-7F06E654CA54}" destId="{969D3946-EEAF-46E2-BA51-99157326E9F9}" srcOrd="3" destOrd="0" presId="urn:microsoft.com/office/officeart/2005/8/layout/hProcess11"/>
    <dgm:cxn modelId="{45C4E815-2C63-42BE-8356-A6F678BD6FEC}" type="presParOf" srcId="{D91215DC-0AC0-47F3-B673-7F06E654CA54}" destId="{39922222-750C-48A4-B8D1-75DB188EA3F8}" srcOrd="4" destOrd="0" presId="urn:microsoft.com/office/officeart/2005/8/layout/hProcess11"/>
    <dgm:cxn modelId="{DDD48C74-5FB4-488B-B5DE-96F42FA17A88}" type="presParOf" srcId="{39922222-750C-48A4-B8D1-75DB188EA3F8}" destId="{57A9C829-CEC2-472A-A92E-8DC8BE8FD105}" srcOrd="0" destOrd="0" presId="urn:microsoft.com/office/officeart/2005/8/layout/hProcess11"/>
    <dgm:cxn modelId="{F2E0DAFD-1FAE-4F2A-9460-E9A25FCD7A46}" type="presParOf" srcId="{39922222-750C-48A4-B8D1-75DB188EA3F8}" destId="{FD1A8FF0-6913-45FD-ABB5-851B52009D8C}" srcOrd="1" destOrd="0" presId="urn:microsoft.com/office/officeart/2005/8/layout/hProcess11"/>
    <dgm:cxn modelId="{17B76860-03B2-4626-AD36-7457F406A55E}" type="presParOf" srcId="{39922222-750C-48A4-B8D1-75DB188EA3F8}" destId="{76419548-7CA4-47CE-9653-634D36EFB1B6}" srcOrd="2" destOrd="0" presId="urn:microsoft.com/office/officeart/2005/8/layout/hProcess11"/>
    <dgm:cxn modelId="{6B92FE4B-AB9B-41AA-95A6-3076A52958D9}" type="presParOf" srcId="{D91215DC-0AC0-47F3-B673-7F06E654CA54}" destId="{A781DCD8-E575-4312-8B9E-CDE4B009EA38}" srcOrd="5" destOrd="0" presId="urn:microsoft.com/office/officeart/2005/8/layout/hProcess11"/>
    <dgm:cxn modelId="{4B1FDB50-872C-4D68-A39D-1D6F993314C7}" type="presParOf" srcId="{D91215DC-0AC0-47F3-B673-7F06E654CA54}" destId="{FB5D9DD8-9007-436D-A9C2-6F379EE024BF}" srcOrd="6" destOrd="0" presId="urn:microsoft.com/office/officeart/2005/8/layout/hProcess11"/>
    <dgm:cxn modelId="{8F98F2D6-077D-4A3E-ABA8-B24D9644FD6C}" type="presParOf" srcId="{FB5D9DD8-9007-436D-A9C2-6F379EE024BF}" destId="{333A561C-D376-4CF5-84E4-97BD11070FDF}" srcOrd="0" destOrd="0" presId="urn:microsoft.com/office/officeart/2005/8/layout/hProcess11"/>
    <dgm:cxn modelId="{5A87D2A1-9550-4069-84EA-FE69312355BD}" type="presParOf" srcId="{FB5D9DD8-9007-436D-A9C2-6F379EE024BF}" destId="{708482F7-CF4F-4150-8038-B4E413BCD4D0}" srcOrd="1" destOrd="0" presId="urn:microsoft.com/office/officeart/2005/8/layout/hProcess11"/>
    <dgm:cxn modelId="{57DFB1D0-4736-4D35-8C01-74F485E10D75}" type="presParOf" srcId="{FB5D9DD8-9007-436D-A9C2-6F379EE024BF}" destId="{761DC3B1-2FC4-4EB7-8E19-0D772F42E52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DDAAC4-F4C7-46B1-AD1E-BA854E471B0D}" type="doc">
      <dgm:prSet loTypeId="urn:microsoft.com/office/officeart/2005/8/layout/vList3" loCatId="list" qsTypeId="urn:microsoft.com/office/officeart/2005/8/quickstyle/simple1" qsCatId="simple" csTypeId="urn:microsoft.com/office/officeart/2005/8/colors/accent3_4" csCatId="accent3" phldr="1"/>
      <dgm:spPr/>
    </dgm:pt>
    <dgm:pt modelId="{00589F88-EFB1-4477-887C-C21876927E64}">
      <dgm:prSet phldrT="[Текст]"/>
      <dgm:spPr/>
      <dgm:t>
        <a:bodyPr/>
        <a:lstStyle/>
        <a:p>
          <a:r>
            <a:rPr lang="ru-RU" dirty="0" smtClean="0"/>
            <a:t>эффективно проведенное мероприятие (банкет)</a:t>
          </a:r>
          <a:endParaRPr lang="ru-RU" dirty="0"/>
        </a:p>
      </dgm:t>
    </dgm:pt>
    <dgm:pt modelId="{E543331F-3A8A-4E0B-8663-CFC39F3528C9}" type="parTrans" cxnId="{A2C46AD6-EE71-4D4B-93A2-E65095BDF06C}">
      <dgm:prSet/>
      <dgm:spPr/>
      <dgm:t>
        <a:bodyPr/>
        <a:lstStyle/>
        <a:p>
          <a:endParaRPr lang="ru-RU"/>
        </a:p>
      </dgm:t>
    </dgm:pt>
    <dgm:pt modelId="{8A5BFE24-2000-4C2F-9BDE-D0F2DEC0BA80}" type="sibTrans" cxnId="{A2C46AD6-EE71-4D4B-93A2-E65095BDF06C}">
      <dgm:prSet/>
      <dgm:spPr/>
      <dgm:t>
        <a:bodyPr/>
        <a:lstStyle/>
        <a:p>
          <a:endParaRPr lang="ru-RU"/>
        </a:p>
      </dgm:t>
    </dgm:pt>
    <dgm:pt modelId="{1243F987-4F4D-4AA3-A6F2-BCE5B592ACF2}">
      <dgm:prSet phldrT="[Текст]"/>
      <dgm:spPr/>
      <dgm:t>
        <a:bodyPr/>
        <a:lstStyle/>
        <a:p>
          <a:r>
            <a:rPr lang="ru-RU" dirty="0" smtClean="0"/>
            <a:t>подвести итоги, подчеркнуть вклад отдельных участников </a:t>
          </a:r>
        </a:p>
      </dgm:t>
    </dgm:pt>
    <dgm:pt modelId="{2D7CFD4A-D228-43D0-91F7-E68ADA89A512}" type="parTrans" cxnId="{8EA50D3D-4305-4E24-931F-3BFBABFAF30C}">
      <dgm:prSet/>
      <dgm:spPr/>
      <dgm:t>
        <a:bodyPr/>
        <a:lstStyle/>
        <a:p>
          <a:endParaRPr lang="ru-RU"/>
        </a:p>
      </dgm:t>
    </dgm:pt>
    <dgm:pt modelId="{C4F3A628-DFC9-4A31-83C4-4FF248921855}" type="sibTrans" cxnId="{8EA50D3D-4305-4E24-931F-3BFBABFAF30C}">
      <dgm:prSet/>
      <dgm:spPr/>
      <dgm:t>
        <a:bodyPr/>
        <a:lstStyle/>
        <a:p>
          <a:endParaRPr lang="ru-RU"/>
        </a:p>
      </dgm:t>
    </dgm:pt>
    <dgm:pt modelId="{87867368-914A-47ED-9052-76AB40E15F82}">
      <dgm:prSet phldrT="[Текст]"/>
      <dgm:spPr/>
      <dgm:t>
        <a:bodyPr/>
        <a:lstStyle/>
        <a:p>
          <a:r>
            <a:rPr lang="ru-RU" dirty="0" smtClean="0"/>
            <a:t>обсудить сделанные «открытия» за время работы</a:t>
          </a:r>
          <a:endParaRPr lang="ru-RU" dirty="0"/>
        </a:p>
      </dgm:t>
    </dgm:pt>
    <dgm:pt modelId="{4E1016ED-9F3B-4AA6-893F-159BBF568AEF}" type="parTrans" cxnId="{772E5493-DA46-4B2F-8F42-B82C401DB553}">
      <dgm:prSet/>
      <dgm:spPr/>
      <dgm:t>
        <a:bodyPr/>
        <a:lstStyle/>
        <a:p>
          <a:endParaRPr lang="ru-RU"/>
        </a:p>
      </dgm:t>
    </dgm:pt>
    <dgm:pt modelId="{B41F8C27-AB01-478D-895C-07FF7C51A2ED}" type="sibTrans" cxnId="{772E5493-DA46-4B2F-8F42-B82C401DB553}">
      <dgm:prSet/>
      <dgm:spPr/>
      <dgm:t>
        <a:bodyPr/>
        <a:lstStyle/>
        <a:p>
          <a:endParaRPr lang="ru-RU"/>
        </a:p>
      </dgm:t>
    </dgm:pt>
    <dgm:pt modelId="{D96F2AEF-EBBF-479C-884B-A6A43D56A234}" type="pres">
      <dgm:prSet presAssocID="{91DDAAC4-F4C7-46B1-AD1E-BA854E471B0D}" presName="linearFlow" presStyleCnt="0">
        <dgm:presLayoutVars>
          <dgm:dir/>
          <dgm:resizeHandles val="exact"/>
        </dgm:presLayoutVars>
      </dgm:prSet>
      <dgm:spPr/>
    </dgm:pt>
    <dgm:pt modelId="{1EFCF456-35F2-4520-8D26-310D223819F9}" type="pres">
      <dgm:prSet presAssocID="{00589F88-EFB1-4477-887C-C21876927E64}" presName="composite" presStyleCnt="0"/>
      <dgm:spPr/>
    </dgm:pt>
    <dgm:pt modelId="{B917DBC3-B135-4D19-A7DF-3FFADB573087}" type="pres">
      <dgm:prSet presAssocID="{00589F88-EFB1-4477-887C-C21876927E64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9EDDD17-D5F6-4337-A3AC-2325E552A3F6}" type="pres">
      <dgm:prSet presAssocID="{00589F88-EFB1-4477-887C-C21876927E6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6A95E-A755-4339-B9A9-C86EBFCFBD5F}" type="pres">
      <dgm:prSet presAssocID="{8A5BFE24-2000-4C2F-9BDE-D0F2DEC0BA80}" presName="spacing" presStyleCnt="0"/>
      <dgm:spPr/>
    </dgm:pt>
    <dgm:pt modelId="{098B49FA-89DA-4F16-ADBE-924B425D868B}" type="pres">
      <dgm:prSet presAssocID="{1243F987-4F4D-4AA3-A6F2-BCE5B592ACF2}" presName="composite" presStyleCnt="0"/>
      <dgm:spPr/>
    </dgm:pt>
    <dgm:pt modelId="{0147B4BE-5662-4CFB-8C70-F535EFD7D731}" type="pres">
      <dgm:prSet presAssocID="{1243F987-4F4D-4AA3-A6F2-BCE5B592ACF2}" presName="imgShp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D0D97C3-9110-4522-B70C-0095CB547434}" type="pres">
      <dgm:prSet presAssocID="{1243F987-4F4D-4AA3-A6F2-BCE5B592ACF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A6958-0325-4C9C-AD06-EE6F70AD466E}" type="pres">
      <dgm:prSet presAssocID="{C4F3A628-DFC9-4A31-83C4-4FF248921855}" presName="spacing" presStyleCnt="0"/>
      <dgm:spPr/>
    </dgm:pt>
    <dgm:pt modelId="{AC683F63-E9DA-4794-AB43-859FAA68AD77}" type="pres">
      <dgm:prSet presAssocID="{87867368-914A-47ED-9052-76AB40E15F82}" presName="composite" presStyleCnt="0"/>
      <dgm:spPr/>
    </dgm:pt>
    <dgm:pt modelId="{57090214-643A-44DA-BA71-AF42B7CEDC5E}" type="pres">
      <dgm:prSet presAssocID="{87867368-914A-47ED-9052-76AB40E15F82}" presName="imgShp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85704DE-2F80-42A7-BB56-F823CCBB29CB}" type="pres">
      <dgm:prSet presAssocID="{87867368-914A-47ED-9052-76AB40E15F82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A50D3D-4305-4E24-931F-3BFBABFAF30C}" srcId="{91DDAAC4-F4C7-46B1-AD1E-BA854E471B0D}" destId="{1243F987-4F4D-4AA3-A6F2-BCE5B592ACF2}" srcOrd="1" destOrd="0" parTransId="{2D7CFD4A-D228-43D0-91F7-E68ADA89A512}" sibTransId="{C4F3A628-DFC9-4A31-83C4-4FF248921855}"/>
    <dgm:cxn modelId="{772E5493-DA46-4B2F-8F42-B82C401DB553}" srcId="{91DDAAC4-F4C7-46B1-AD1E-BA854E471B0D}" destId="{87867368-914A-47ED-9052-76AB40E15F82}" srcOrd="2" destOrd="0" parTransId="{4E1016ED-9F3B-4AA6-893F-159BBF568AEF}" sibTransId="{B41F8C27-AB01-478D-895C-07FF7C51A2ED}"/>
    <dgm:cxn modelId="{F4DA53DC-9CF7-4857-8CE1-93488DDF2949}" type="presOf" srcId="{1243F987-4F4D-4AA3-A6F2-BCE5B592ACF2}" destId="{ED0D97C3-9110-4522-B70C-0095CB547434}" srcOrd="0" destOrd="0" presId="urn:microsoft.com/office/officeart/2005/8/layout/vList3"/>
    <dgm:cxn modelId="{936B95E0-0AEE-484F-9982-7C677A2D5FBD}" type="presOf" srcId="{00589F88-EFB1-4477-887C-C21876927E64}" destId="{B9EDDD17-D5F6-4337-A3AC-2325E552A3F6}" srcOrd="0" destOrd="0" presId="urn:microsoft.com/office/officeart/2005/8/layout/vList3"/>
    <dgm:cxn modelId="{A2C46AD6-EE71-4D4B-93A2-E65095BDF06C}" srcId="{91DDAAC4-F4C7-46B1-AD1E-BA854E471B0D}" destId="{00589F88-EFB1-4477-887C-C21876927E64}" srcOrd="0" destOrd="0" parTransId="{E543331F-3A8A-4E0B-8663-CFC39F3528C9}" sibTransId="{8A5BFE24-2000-4C2F-9BDE-D0F2DEC0BA80}"/>
    <dgm:cxn modelId="{60F6BDCF-E533-47D7-9EA0-4E20648987FB}" type="presOf" srcId="{91DDAAC4-F4C7-46B1-AD1E-BA854E471B0D}" destId="{D96F2AEF-EBBF-479C-884B-A6A43D56A234}" srcOrd="0" destOrd="0" presId="urn:microsoft.com/office/officeart/2005/8/layout/vList3"/>
    <dgm:cxn modelId="{B9AD762E-2927-4A30-B1A0-D39DF903835D}" type="presOf" srcId="{87867368-914A-47ED-9052-76AB40E15F82}" destId="{E85704DE-2F80-42A7-BB56-F823CCBB29CB}" srcOrd="0" destOrd="0" presId="urn:microsoft.com/office/officeart/2005/8/layout/vList3"/>
    <dgm:cxn modelId="{FEB0AEBC-6E4E-4AD8-BA72-0908E6D4A6D3}" type="presParOf" srcId="{D96F2AEF-EBBF-479C-884B-A6A43D56A234}" destId="{1EFCF456-35F2-4520-8D26-310D223819F9}" srcOrd="0" destOrd="0" presId="urn:microsoft.com/office/officeart/2005/8/layout/vList3"/>
    <dgm:cxn modelId="{31B9C00D-433A-49F0-8F7C-C397B966FDFB}" type="presParOf" srcId="{1EFCF456-35F2-4520-8D26-310D223819F9}" destId="{B917DBC3-B135-4D19-A7DF-3FFADB573087}" srcOrd="0" destOrd="0" presId="urn:microsoft.com/office/officeart/2005/8/layout/vList3"/>
    <dgm:cxn modelId="{020CA630-80F4-4756-97F8-637F7F736DB4}" type="presParOf" srcId="{1EFCF456-35F2-4520-8D26-310D223819F9}" destId="{B9EDDD17-D5F6-4337-A3AC-2325E552A3F6}" srcOrd="1" destOrd="0" presId="urn:microsoft.com/office/officeart/2005/8/layout/vList3"/>
    <dgm:cxn modelId="{B1D1E4E8-1205-478E-A88E-C889A19C5015}" type="presParOf" srcId="{D96F2AEF-EBBF-479C-884B-A6A43D56A234}" destId="{ECE6A95E-A755-4339-B9A9-C86EBFCFBD5F}" srcOrd="1" destOrd="0" presId="urn:microsoft.com/office/officeart/2005/8/layout/vList3"/>
    <dgm:cxn modelId="{D459B19F-93CB-43DD-9BF8-1630716D9286}" type="presParOf" srcId="{D96F2AEF-EBBF-479C-884B-A6A43D56A234}" destId="{098B49FA-89DA-4F16-ADBE-924B425D868B}" srcOrd="2" destOrd="0" presId="urn:microsoft.com/office/officeart/2005/8/layout/vList3"/>
    <dgm:cxn modelId="{CAA48959-12B1-45D3-8E41-8D0537C98E7A}" type="presParOf" srcId="{098B49FA-89DA-4F16-ADBE-924B425D868B}" destId="{0147B4BE-5662-4CFB-8C70-F535EFD7D731}" srcOrd="0" destOrd="0" presId="urn:microsoft.com/office/officeart/2005/8/layout/vList3"/>
    <dgm:cxn modelId="{34ADAB00-E1A9-40BD-B696-16AD11EDF40D}" type="presParOf" srcId="{098B49FA-89DA-4F16-ADBE-924B425D868B}" destId="{ED0D97C3-9110-4522-B70C-0095CB547434}" srcOrd="1" destOrd="0" presId="urn:microsoft.com/office/officeart/2005/8/layout/vList3"/>
    <dgm:cxn modelId="{1D0506E1-D140-47AD-9640-11A257A439A5}" type="presParOf" srcId="{D96F2AEF-EBBF-479C-884B-A6A43D56A234}" destId="{508A6958-0325-4C9C-AD06-EE6F70AD466E}" srcOrd="3" destOrd="0" presId="urn:microsoft.com/office/officeart/2005/8/layout/vList3"/>
    <dgm:cxn modelId="{068D0520-7842-4E61-89F9-F33DAEC73125}" type="presParOf" srcId="{D96F2AEF-EBBF-479C-884B-A6A43D56A234}" destId="{AC683F63-E9DA-4794-AB43-859FAA68AD77}" srcOrd="4" destOrd="0" presId="urn:microsoft.com/office/officeart/2005/8/layout/vList3"/>
    <dgm:cxn modelId="{C03ECE1F-42F7-48A5-921B-7954F654B4CE}" type="presParOf" srcId="{AC683F63-E9DA-4794-AB43-859FAA68AD77}" destId="{57090214-643A-44DA-BA71-AF42B7CEDC5E}" srcOrd="0" destOrd="0" presId="urn:microsoft.com/office/officeart/2005/8/layout/vList3"/>
    <dgm:cxn modelId="{9C04800E-A03E-408C-AA8B-75ED91419431}" type="presParOf" srcId="{AC683F63-E9DA-4794-AB43-859FAA68AD77}" destId="{E85704DE-2F80-42A7-BB56-F823CCBB29C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EDAD3A2-AA65-4CDC-AAF0-6652EB39879D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50713C8-F405-4910-B3B3-8B3A37A021E5}">
      <dgm:prSet phldrT="[Текст]" custT="1"/>
      <dgm:spPr/>
      <dgm:t>
        <a:bodyPr/>
        <a:lstStyle/>
        <a:p>
          <a:r>
            <a:rPr lang="ru-RU" sz="1700" dirty="0" smtClean="0"/>
            <a:t>существуют взаимоисключающие цели и ценности</a:t>
          </a:r>
          <a:endParaRPr lang="ru-RU" sz="1700" dirty="0"/>
        </a:p>
      </dgm:t>
    </dgm:pt>
    <dgm:pt modelId="{A4FFB0CA-FFA8-4E33-BD17-3C117E3EFC12}" type="parTrans" cxnId="{4B2F597B-7C3D-4B30-9F7D-1E3CDE2FEC7A}">
      <dgm:prSet/>
      <dgm:spPr/>
      <dgm:t>
        <a:bodyPr/>
        <a:lstStyle/>
        <a:p>
          <a:endParaRPr lang="ru-RU"/>
        </a:p>
      </dgm:t>
    </dgm:pt>
    <dgm:pt modelId="{4FB2E500-D430-4697-A5DE-0D5B60F86196}" type="sibTrans" cxnId="{4B2F597B-7C3D-4B30-9F7D-1E3CDE2FEC7A}">
      <dgm:prSet/>
      <dgm:spPr/>
      <dgm:t>
        <a:bodyPr/>
        <a:lstStyle/>
        <a:p>
          <a:endParaRPr lang="ru-RU"/>
        </a:p>
      </dgm:t>
    </dgm:pt>
    <dgm:pt modelId="{4CE55719-AEFB-4087-B0CA-651F7C9C0A3E}">
      <dgm:prSet phldrT="[Текст]" custT="1"/>
      <dgm:spPr/>
      <dgm:t>
        <a:bodyPr/>
        <a:lstStyle/>
        <a:p>
          <a:r>
            <a:rPr lang="ru-RU" sz="1700" dirty="0" smtClean="0"/>
            <a:t>взаимодействие характеризуется поведением, направленным на победу над оппонентом</a:t>
          </a:r>
          <a:endParaRPr lang="ru-RU" sz="1700" dirty="0"/>
        </a:p>
      </dgm:t>
    </dgm:pt>
    <dgm:pt modelId="{A9B70729-187E-4364-9E52-593FFC66FCEF}" type="parTrans" cxnId="{9EA30002-E01B-4D39-9A1D-0B035C0E87B4}">
      <dgm:prSet/>
      <dgm:spPr/>
      <dgm:t>
        <a:bodyPr/>
        <a:lstStyle/>
        <a:p>
          <a:endParaRPr lang="ru-RU"/>
        </a:p>
      </dgm:t>
    </dgm:pt>
    <dgm:pt modelId="{0DA0A0A2-3483-423D-B7FB-0F1C46137794}" type="sibTrans" cxnId="{9EA30002-E01B-4D39-9A1D-0B035C0E87B4}">
      <dgm:prSet/>
      <dgm:spPr/>
      <dgm:t>
        <a:bodyPr/>
        <a:lstStyle/>
        <a:p>
          <a:endParaRPr lang="ru-RU"/>
        </a:p>
      </dgm:t>
    </dgm:pt>
    <dgm:pt modelId="{B6379489-5174-4FA2-B266-0DBCB5C362C8}">
      <dgm:prSet phldrT="[Текст]" custT="1"/>
      <dgm:spPr/>
      <dgm:t>
        <a:bodyPr/>
        <a:lstStyle/>
        <a:p>
          <a:r>
            <a:rPr lang="ru-RU" sz="1700" dirty="0" smtClean="0"/>
            <a:t>люди применяют друг против друга агрессивные действия и контрдействия</a:t>
          </a:r>
          <a:endParaRPr lang="ru-RU" sz="1700" dirty="0"/>
        </a:p>
      </dgm:t>
    </dgm:pt>
    <dgm:pt modelId="{0ACB128A-1552-4A73-8FB5-39F31F38DD59}" type="parTrans" cxnId="{EE493046-1747-41C1-89EA-30422DF8D57D}">
      <dgm:prSet/>
      <dgm:spPr/>
      <dgm:t>
        <a:bodyPr/>
        <a:lstStyle/>
        <a:p>
          <a:endParaRPr lang="ru-RU"/>
        </a:p>
      </dgm:t>
    </dgm:pt>
    <dgm:pt modelId="{97A9D82D-166F-4744-B8E5-94B5E2258FB8}" type="sibTrans" cxnId="{EE493046-1747-41C1-89EA-30422DF8D57D}">
      <dgm:prSet/>
      <dgm:spPr/>
      <dgm:t>
        <a:bodyPr/>
        <a:lstStyle/>
        <a:p>
          <a:endParaRPr lang="ru-RU"/>
        </a:p>
      </dgm:t>
    </dgm:pt>
    <dgm:pt modelId="{662861E6-8DE2-46FB-A431-E49612DD8F5D}">
      <dgm:prSet phldrT="[Текст]" custT="1"/>
      <dgm:spPr/>
      <dgm:t>
        <a:bodyPr/>
        <a:lstStyle/>
        <a:p>
          <a:r>
            <a:rPr lang="ru-RU" sz="1700" dirty="0" smtClean="0"/>
            <a:t>каждый участник конфликта пытается занять благоприятную позицию по отношению к другим</a:t>
          </a:r>
          <a:endParaRPr lang="ru-RU" sz="1700" dirty="0"/>
        </a:p>
      </dgm:t>
    </dgm:pt>
    <dgm:pt modelId="{954B4085-E1ED-4D5B-9B14-935EB4EC1F4F}" type="parTrans" cxnId="{98E327C3-619F-47A3-B7E7-4EA827932744}">
      <dgm:prSet/>
      <dgm:spPr/>
      <dgm:t>
        <a:bodyPr/>
        <a:lstStyle/>
        <a:p>
          <a:endParaRPr lang="ru-RU"/>
        </a:p>
      </dgm:t>
    </dgm:pt>
    <dgm:pt modelId="{B911C26E-9F3F-4F98-9162-53E55C578066}" type="sibTrans" cxnId="{98E327C3-619F-47A3-B7E7-4EA827932744}">
      <dgm:prSet/>
      <dgm:spPr/>
      <dgm:t>
        <a:bodyPr/>
        <a:lstStyle/>
        <a:p>
          <a:endParaRPr lang="ru-RU"/>
        </a:p>
      </dgm:t>
    </dgm:pt>
    <dgm:pt modelId="{C68D9F50-1B0F-4562-9F12-7A0D05EE75D6}" type="pres">
      <dgm:prSet presAssocID="{9EDAD3A2-AA65-4CDC-AAF0-6652EB3987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991334-664B-4EE2-B3C7-04A2EADA7C32}" type="pres">
      <dgm:prSet presAssocID="{750713C8-F405-4910-B3B3-8B3A37A021E5}" presName="Name5" presStyleLbl="vennNode1" presStyleIdx="0" presStyleCnt="4" custScaleX="37837" custScaleY="37238" custLinFactX="20325" custLinFactNeighborX="100000" custLinFactNeighborY="11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2E20C-7960-4057-968E-BDAD75F8E209}" type="pres">
      <dgm:prSet presAssocID="{4FB2E500-D430-4697-A5DE-0D5B60F86196}" presName="space" presStyleCnt="0"/>
      <dgm:spPr/>
    </dgm:pt>
    <dgm:pt modelId="{5949EFE5-7358-46D7-A5B7-D3EBF0865779}" type="pres">
      <dgm:prSet presAssocID="{4CE55719-AEFB-4087-B0CA-651F7C9C0A3E}" presName="Name5" presStyleLbl="vennNode1" presStyleIdx="1" presStyleCnt="4" custScaleX="37837" custScaleY="37238" custLinFactX="-8843" custLinFactNeighborX="-100000" custLinFactNeighborY="-109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36934-32A8-4F80-AF17-66AEA8CA94BE}" type="pres">
      <dgm:prSet presAssocID="{0DA0A0A2-3483-423D-B7FB-0F1C46137794}" presName="space" presStyleCnt="0"/>
      <dgm:spPr/>
    </dgm:pt>
    <dgm:pt modelId="{DB2338DF-4964-472C-BFF3-FAE9B725AFAA}" type="pres">
      <dgm:prSet presAssocID="{B6379489-5174-4FA2-B266-0DBCB5C362C8}" presName="Name5" presStyleLbl="vennNode1" presStyleIdx="2" presStyleCnt="4" custScaleX="37837" custScaleY="37238" custLinFactX="-2187" custLinFactNeighborX="-100000" custLinFactNeighborY="10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C2AA1B-26A8-413A-AD3A-78895C769729}" type="pres">
      <dgm:prSet presAssocID="{97A9D82D-166F-4744-B8E5-94B5E2258FB8}" presName="space" presStyleCnt="0"/>
      <dgm:spPr/>
    </dgm:pt>
    <dgm:pt modelId="{A78E19A1-7D64-45BF-ADCA-505E5A2F8AA1}" type="pres">
      <dgm:prSet presAssocID="{662861E6-8DE2-46FB-A431-E49612DD8F5D}" presName="Name5" presStyleLbl="vennNode1" presStyleIdx="3" presStyleCnt="4" custScaleX="37837" custScaleY="37238" custLinFactNeighborX="38539" custLinFactNeighborY="-10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2F597B-7C3D-4B30-9F7D-1E3CDE2FEC7A}" srcId="{9EDAD3A2-AA65-4CDC-AAF0-6652EB39879D}" destId="{750713C8-F405-4910-B3B3-8B3A37A021E5}" srcOrd="0" destOrd="0" parTransId="{A4FFB0CA-FFA8-4E33-BD17-3C117E3EFC12}" sibTransId="{4FB2E500-D430-4697-A5DE-0D5B60F86196}"/>
    <dgm:cxn modelId="{EE493046-1747-41C1-89EA-30422DF8D57D}" srcId="{9EDAD3A2-AA65-4CDC-AAF0-6652EB39879D}" destId="{B6379489-5174-4FA2-B266-0DBCB5C362C8}" srcOrd="2" destOrd="0" parTransId="{0ACB128A-1552-4A73-8FB5-39F31F38DD59}" sibTransId="{97A9D82D-166F-4744-B8E5-94B5E2258FB8}"/>
    <dgm:cxn modelId="{CD276BE0-CD44-4A13-B18D-521E0D22BFE4}" type="presOf" srcId="{750713C8-F405-4910-B3B3-8B3A37A021E5}" destId="{DC991334-664B-4EE2-B3C7-04A2EADA7C32}" srcOrd="0" destOrd="0" presId="urn:microsoft.com/office/officeart/2005/8/layout/venn3"/>
    <dgm:cxn modelId="{00D80128-F4D5-42CA-9E3D-FA81F3923E4F}" type="presOf" srcId="{4CE55719-AEFB-4087-B0CA-651F7C9C0A3E}" destId="{5949EFE5-7358-46D7-A5B7-D3EBF0865779}" srcOrd="0" destOrd="0" presId="urn:microsoft.com/office/officeart/2005/8/layout/venn3"/>
    <dgm:cxn modelId="{77EEF085-2771-4E98-A257-F6245BC01390}" type="presOf" srcId="{9EDAD3A2-AA65-4CDC-AAF0-6652EB39879D}" destId="{C68D9F50-1B0F-4562-9F12-7A0D05EE75D6}" srcOrd="0" destOrd="0" presId="urn:microsoft.com/office/officeart/2005/8/layout/venn3"/>
    <dgm:cxn modelId="{98E327C3-619F-47A3-B7E7-4EA827932744}" srcId="{9EDAD3A2-AA65-4CDC-AAF0-6652EB39879D}" destId="{662861E6-8DE2-46FB-A431-E49612DD8F5D}" srcOrd="3" destOrd="0" parTransId="{954B4085-E1ED-4D5B-9B14-935EB4EC1F4F}" sibTransId="{B911C26E-9F3F-4F98-9162-53E55C578066}"/>
    <dgm:cxn modelId="{9EA30002-E01B-4D39-9A1D-0B035C0E87B4}" srcId="{9EDAD3A2-AA65-4CDC-AAF0-6652EB39879D}" destId="{4CE55719-AEFB-4087-B0CA-651F7C9C0A3E}" srcOrd="1" destOrd="0" parTransId="{A9B70729-187E-4364-9E52-593FFC66FCEF}" sibTransId="{0DA0A0A2-3483-423D-B7FB-0F1C46137794}"/>
    <dgm:cxn modelId="{9B2EA95E-7CEC-4579-B1CD-DBC42A4A3CFD}" type="presOf" srcId="{B6379489-5174-4FA2-B266-0DBCB5C362C8}" destId="{DB2338DF-4964-472C-BFF3-FAE9B725AFAA}" srcOrd="0" destOrd="0" presId="urn:microsoft.com/office/officeart/2005/8/layout/venn3"/>
    <dgm:cxn modelId="{C84AB645-F447-4C41-AC51-C6B838D2BC8B}" type="presOf" srcId="{662861E6-8DE2-46FB-A431-E49612DD8F5D}" destId="{A78E19A1-7D64-45BF-ADCA-505E5A2F8AA1}" srcOrd="0" destOrd="0" presId="urn:microsoft.com/office/officeart/2005/8/layout/venn3"/>
    <dgm:cxn modelId="{C1F9BEFC-8933-4F20-A1BD-C9FB8510401A}" type="presParOf" srcId="{C68D9F50-1B0F-4562-9F12-7A0D05EE75D6}" destId="{DC991334-664B-4EE2-B3C7-04A2EADA7C32}" srcOrd="0" destOrd="0" presId="urn:microsoft.com/office/officeart/2005/8/layout/venn3"/>
    <dgm:cxn modelId="{54A67BFC-B2CB-44F1-A647-627E6E7F9C83}" type="presParOf" srcId="{C68D9F50-1B0F-4562-9F12-7A0D05EE75D6}" destId="{5FC2E20C-7960-4057-968E-BDAD75F8E209}" srcOrd="1" destOrd="0" presId="urn:microsoft.com/office/officeart/2005/8/layout/venn3"/>
    <dgm:cxn modelId="{412A40A7-F2E3-4F15-80C1-1B4C0AA422A5}" type="presParOf" srcId="{C68D9F50-1B0F-4562-9F12-7A0D05EE75D6}" destId="{5949EFE5-7358-46D7-A5B7-D3EBF0865779}" srcOrd="2" destOrd="0" presId="urn:microsoft.com/office/officeart/2005/8/layout/venn3"/>
    <dgm:cxn modelId="{CCDBAB33-BAA9-4565-8BFF-2CBA8C3E6AFD}" type="presParOf" srcId="{C68D9F50-1B0F-4562-9F12-7A0D05EE75D6}" destId="{8D536934-32A8-4F80-AF17-66AEA8CA94BE}" srcOrd="3" destOrd="0" presId="urn:microsoft.com/office/officeart/2005/8/layout/venn3"/>
    <dgm:cxn modelId="{812B7372-B014-4E34-B641-0488F066EA76}" type="presParOf" srcId="{C68D9F50-1B0F-4562-9F12-7A0D05EE75D6}" destId="{DB2338DF-4964-472C-BFF3-FAE9B725AFAA}" srcOrd="4" destOrd="0" presId="urn:microsoft.com/office/officeart/2005/8/layout/venn3"/>
    <dgm:cxn modelId="{837469EF-D8FE-4C80-8C12-19872F774CE6}" type="presParOf" srcId="{C68D9F50-1B0F-4562-9F12-7A0D05EE75D6}" destId="{39C2AA1B-26A8-413A-AD3A-78895C769729}" srcOrd="5" destOrd="0" presId="urn:microsoft.com/office/officeart/2005/8/layout/venn3"/>
    <dgm:cxn modelId="{CF4B4D72-F23F-4BBA-BB70-084E47496534}" type="presParOf" srcId="{C68D9F50-1B0F-4562-9F12-7A0D05EE75D6}" destId="{A78E19A1-7D64-45BF-ADCA-505E5A2F8AA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102C40F-2CFB-4698-822B-431E7630A5E5}" type="doc">
      <dgm:prSet loTypeId="urn:microsoft.com/office/officeart/2005/8/layout/cycle5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5477104-EE37-4824-85DB-4F838B976F91}">
      <dgm:prSet phldrT="[Текст]"/>
      <dgm:spPr/>
      <dgm:t>
        <a:bodyPr/>
        <a:lstStyle/>
        <a:p>
          <a:r>
            <a:rPr lang="ru-RU" dirty="0" smtClean="0"/>
            <a:t>нацеленности всей команды на конечный результат</a:t>
          </a:r>
          <a:endParaRPr lang="ru-RU" dirty="0"/>
        </a:p>
      </dgm:t>
    </dgm:pt>
    <dgm:pt modelId="{D9C539D2-8057-4E4D-818F-E4F83687ADEE}" type="parTrans" cxnId="{449FB79B-E4BA-4FF5-836C-7A0FBC504440}">
      <dgm:prSet/>
      <dgm:spPr/>
      <dgm:t>
        <a:bodyPr/>
        <a:lstStyle/>
        <a:p>
          <a:endParaRPr lang="ru-RU"/>
        </a:p>
      </dgm:t>
    </dgm:pt>
    <dgm:pt modelId="{9FD7DB09-9ECD-4B9B-A6FB-DF183BF4B095}" type="sibTrans" cxnId="{449FB79B-E4BA-4FF5-836C-7A0FBC504440}">
      <dgm:prSet/>
      <dgm:spPr/>
      <dgm:t>
        <a:bodyPr/>
        <a:lstStyle/>
        <a:p>
          <a:endParaRPr lang="ru-RU"/>
        </a:p>
      </dgm:t>
    </dgm:pt>
    <dgm:pt modelId="{ABD9738C-CC6B-4845-8AAE-FD74D083D1DB}">
      <dgm:prSet phldrT="[Текст]"/>
      <dgm:spPr/>
      <dgm:t>
        <a:bodyPr/>
        <a:lstStyle/>
        <a:p>
          <a:r>
            <a:rPr lang="ru-RU" dirty="0" smtClean="0"/>
            <a:t>инициативности и творческом подходе </a:t>
          </a:r>
          <a:endParaRPr lang="ru-RU" dirty="0"/>
        </a:p>
      </dgm:t>
    </dgm:pt>
    <dgm:pt modelId="{E85BCD4F-A85A-4608-94FD-98C5D4C7261C}" type="parTrans" cxnId="{65C8E56E-9865-44A6-BADD-2DD5491C0032}">
      <dgm:prSet/>
      <dgm:spPr/>
      <dgm:t>
        <a:bodyPr/>
        <a:lstStyle/>
        <a:p>
          <a:endParaRPr lang="ru-RU"/>
        </a:p>
      </dgm:t>
    </dgm:pt>
    <dgm:pt modelId="{603E67F0-FB7D-4AB7-9654-477AFC2B0318}" type="sibTrans" cxnId="{65C8E56E-9865-44A6-BADD-2DD5491C0032}">
      <dgm:prSet/>
      <dgm:spPr/>
      <dgm:t>
        <a:bodyPr/>
        <a:lstStyle/>
        <a:p>
          <a:endParaRPr lang="ru-RU"/>
        </a:p>
      </dgm:t>
    </dgm:pt>
    <dgm:pt modelId="{4B8DCFE1-97AA-48AD-B123-7E3B736D9566}">
      <dgm:prSet phldrT="[Текст]"/>
      <dgm:spPr/>
      <dgm:t>
        <a:bodyPr/>
        <a:lstStyle/>
        <a:p>
          <a:r>
            <a:rPr lang="ru-RU" dirty="0" smtClean="0"/>
            <a:t>высокой ответственности за выполнение задач</a:t>
          </a:r>
          <a:endParaRPr lang="ru-RU" dirty="0"/>
        </a:p>
      </dgm:t>
    </dgm:pt>
    <dgm:pt modelId="{E00F3A32-EABD-4DCA-84C2-9C40572DA627}" type="parTrans" cxnId="{AB03AFAB-63EB-430E-8CB4-14D6F76A125A}">
      <dgm:prSet/>
      <dgm:spPr/>
      <dgm:t>
        <a:bodyPr/>
        <a:lstStyle/>
        <a:p>
          <a:endParaRPr lang="ru-RU"/>
        </a:p>
      </dgm:t>
    </dgm:pt>
    <dgm:pt modelId="{7D729629-7BDB-4801-94CF-FC81DC6DC1D3}" type="sibTrans" cxnId="{AB03AFAB-63EB-430E-8CB4-14D6F76A125A}">
      <dgm:prSet/>
      <dgm:spPr/>
      <dgm:t>
        <a:bodyPr/>
        <a:lstStyle/>
        <a:p>
          <a:endParaRPr lang="ru-RU"/>
        </a:p>
      </dgm:t>
    </dgm:pt>
    <dgm:pt modelId="{0BAF6FB6-57CB-4A1F-A2E9-353BC0AB0D87}">
      <dgm:prSet phldrT="[Текст]"/>
      <dgm:spPr/>
      <dgm:t>
        <a:bodyPr/>
        <a:lstStyle/>
        <a:p>
          <a:r>
            <a:rPr lang="ru-RU" dirty="0" smtClean="0"/>
            <a:t>высокой производительности</a:t>
          </a:r>
          <a:endParaRPr lang="ru-RU" dirty="0"/>
        </a:p>
      </dgm:t>
    </dgm:pt>
    <dgm:pt modelId="{59C2600A-75E4-4BFC-B181-3D8FE0644886}" type="parTrans" cxnId="{37FFF37E-2152-433E-B418-A79A47307F3A}">
      <dgm:prSet/>
      <dgm:spPr/>
      <dgm:t>
        <a:bodyPr/>
        <a:lstStyle/>
        <a:p>
          <a:endParaRPr lang="ru-RU"/>
        </a:p>
      </dgm:t>
    </dgm:pt>
    <dgm:pt modelId="{A7C6CE28-3F30-4ED2-A358-DBE12770569E}" type="sibTrans" cxnId="{37FFF37E-2152-433E-B418-A79A47307F3A}">
      <dgm:prSet/>
      <dgm:spPr/>
      <dgm:t>
        <a:bodyPr/>
        <a:lstStyle/>
        <a:p>
          <a:endParaRPr lang="ru-RU"/>
        </a:p>
      </dgm:t>
    </dgm:pt>
    <dgm:pt modelId="{3C4F1070-3C44-444E-BEB4-16F2CACE004E}">
      <dgm:prSet phldrT="[Текст]"/>
      <dgm:spPr/>
      <dgm:t>
        <a:bodyPr/>
        <a:lstStyle/>
        <a:p>
          <a:r>
            <a:rPr lang="ru-RU" dirty="0" smtClean="0"/>
            <a:t>активном обсуждений и решении проблем </a:t>
          </a:r>
          <a:endParaRPr lang="ru-RU" dirty="0"/>
        </a:p>
      </dgm:t>
    </dgm:pt>
    <dgm:pt modelId="{83923836-9718-46B3-A9E4-74728B34D38F}" type="parTrans" cxnId="{A48BFA03-8190-415F-985A-E67BB1169A79}">
      <dgm:prSet/>
      <dgm:spPr/>
      <dgm:t>
        <a:bodyPr/>
        <a:lstStyle/>
        <a:p>
          <a:endParaRPr lang="ru-RU"/>
        </a:p>
      </dgm:t>
    </dgm:pt>
    <dgm:pt modelId="{DCE01FEF-2C34-4D17-A8DD-F1A27ED22F31}" type="sibTrans" cxnId="{A48BFA03-8190-415F-985A-E67BB1169A79}">
      <dgm:prSet/>
      <dgm:spPr/>
      <dgm:t>
        <a:bodyPr/>
        <a:lstStyle/>
        <a:p>
          <a:endParaRPr lang="ru-RU"/>
        </a:p>
      </dgm:t>
    </dgm:pt>
    <dgm:pt modelId="{63F4AE86-58AE-488E-A23C-525117876A29}" type="pres">
      <dgm:prSet presAssocID="{0102C40F-2CFB-4698-822B-431E7630A5E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8F9097-C3AA-415A-899D-423C5D35D103}" type="pres">
      <dgm:prSet presAssocID="{05477104-EE37-4824-85DB-4F838B976F91}" presName="node" presStyleLbl="node1" presStyleIdx="0" presStyleCnt="5" custScaleX="137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60B07-C1AB-40EE-918D-BA9627AA34AA}" type="pres">
      <dgm:prSet presAssocID="{05477104-EE37-4824-85DB-4F838B976F91}" presName="spNode" presStyleCnt="0"/>
      <dgm:spPr/>
    </dgm:pt>
    <dgm:pt modelId="{67426898-E976-41D8-ADAD-856A9A8F8B6A}" type="pres">
      <dgm:prSet presAssocID="{9FD7DB09-9ECD-4B9B-A6FB-DF183BF4B095}" presName="sibTrans" presStyleLbl="sibTrans1D1" presStyleIdx="0" presStyleCnt="5"/>
      <dgm:spPr/>
      <dgm:t>
        <a:bodyPr/>
        <a:lstStyle/>
        <a:p>
          <a:endParaRPr lang="ru-RU"/>
        </a:p>
      </dgm:t>
    </dgm:pt>
    <dgm:pt modelId="{664E087D-5749-4372-BF04-4AC6EDDA6FFB}" type="pres">
      <dgm:prSet presAssocID="{ABD9738C-CC6B-4845-8AAE-FD74D083D1DB}" presName="node" presStyleLbl="node1" presStyleIdx="1" presStyleCnt="5" custScaleX="137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0F66D-D609-4995-A492-322A5DD13E12}" type="pres">
      <dgm:prSet presAssocID="{ABD9738C-CC6B-4845-8AAE-FD74D083D1DB}" presName="spNode" presStyleCnt="0"/>
      <dgm:spPr/>
    </dgm:pt>
    <dgm:pt modelId="{12D167D3-B69B-4FE9-860F-AB9BF3DD7B6F}" type="pres">
      <dgm:prSet presAssocID="{603E67F0-FB7D-4AB7-9654-477AFC2B031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5E4E14B3-677A-47C2-A41D-92653704BB8D}" type="pres">
      <dgm:prSet presAssocID="{4B8DCFE1-97AA-48AD-B123-7E3B736D9566}" presName="node" presStyleLbl="node1" presStyleIdx="2" presStyleCnt="5" custScaleX="137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72EBE-DE03-4E35-92B7-B0AA1879006B}" type="pres">
      <dgm:prSet presAssocID="{4B8DCFE1-97AA-48AD-B123-7E3B736D9566}" presName="spNode" presStyleCnt="0"/>
      <dgm:spPr/>
    </dgm:pt>
    <dgm:pt modelId="{194963A7-880A-4881-8828-C22C74C796A0}" type="pres">
      <dgm:prSet presAssocID="{7D729629-7BDB-4801-94CF-FC81DC6DC1D3}" presName="sibTrans" presStyleLbl="sibTrans1D1" presStyleIdx="2" presStyleCnt="5"/>
      <dgm:spPr/>
      <dgm:t>
        <a:bodyPr/>
        <a:lstStyle/>
        <a:p>
          <a:endParaRPr lang="ru-RU"/>
        </a:p>
      </dgm:t>
    </dgm:pt>
    <dgm:pt modelId="{6C899CCA-F483-43FC-88CD-682A5CE0432C}" type="pres">
      <dgm:prSet presAssocID="{0BAF6FB6-57CB-4A1F-A2E9-353BC0AB0D87}" presName="node" presStyleLbl="node1" presStyleIdx="3" presStyleCnt="5" custScaleX="137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55D52-0087-4CEA-A83E-3E9A64C17208}" type="pres">
      <dgm:prSet presAssocID="{0BAF6FB6-57CB-4A1F-A2E9-353BC0AB0D87}" presName="spNode" presStyleCnt="0"/>
      <dgm:spPr/>
    </dgm:pt>
    <dgm:pt modelId="{EE0B5F62-C593-4715-8A9B-CB00C7822AF1}" type="pres">
      <dgm:prSet presAssocID="{A7C6CE28-3F30-4ED2-A358-DBE12770569E}" presName="sibTrans" presStyleLbl="sibTrans1D1" presStyleIdx="3" presStyleCnt="5"/>
      <dgm:spPr/>
      <dgm:t>
        <a:bodyPr/>
        <a:lstStyle/>
        <a:p>
          <a:endParaRPr lang="ru-RU"/>
        </a:p>
      </dgm:t>
    </dgm:pt>
    <dgm:pt modelId="{61B7D063-97A8-41AC-B8F7-24E2BB91C483}" type="pres">
      <dgm:prSet presAssocID="{3C4F1070-3C44-444E-BEB4-16F2CACE004E}" presName="node" presStyleLbl="node1" presStyleIdx="4" presStyleCnt="5" custScaleX="137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6B29F-6D49-4425-940A-CB7D9F6C2F9D}" type="pres">
      <dgm:prSet presAssocID="{3C4F1070-3C44-444E-BEB4-16F2CACE004E}" presName="spNode" presStyleCnt="0"/>
      <dgm:spPr/>
    </dgm:pt>
    <dgm:pt modelId="{C318B40F-7E06-405A-A29E-5A7EC87FFCF7}" type="pres">
      <dgm:prSet presAssocID="{DCE01FEF-2C34-4D17-A8DD-F1A27ED22F31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C3D02B53-4378-495D-BF50-B7B3761445C6}" type="presOf" srcId="{3C4F1070-3C44-444E-BEB4-16F2CACE004E}" destId="{61B7D063-97A8-41AC-B8F7-24E2BB91C483}" srcOrd="0" destOrd="0" presId="urn:microsoft.com/office/officeart/2005/8/layout/cycle5"/>
    <dgm:cxn modelId="{37FFF37E-2152-433E-B418-A79A47307F3A}" srcId="{0102C40F-2CFB-4698-822B-431E7630A5E5}" destId="{0BAF6FB6-57CB-4A1F-A2E9-353BC0AB0D87}" srcOrd="3" destOrd="0" parTransId="{59C2600A-75E4-4BFC-B181-3D8FE0644886}" sibTransId="{A7C6CE28-3F30-4ED2-A358-DBE12770569E}"/>
    <dgm:cxn modelId="{A3A48CCE-8999-4754-8281-ECC1A63B544F}" type="presOf" srcId="{7D729629-7BDB-4801-94CF-FC81DC6DC1D3}" destId="{194963A7-880A-4881-8828-C22C74C796A0}" srcOrd="0" destOrd="0" presId="urn:microsoft.com/office/officeart/2005/8/layout/cycle5"/>
    <dgm:cxn modelId="{449FB79B-E4BA-4FF5-836C-7A0FBC504440}" srcId="{0102C40F-2CFB-4698-822B-431E7630A5E5}" destId="{05477104-EE37-4824-85DB-4F838B976F91}" srcOrd="0" destOrd="0" parTransId="{D9C539D2-8057-4E4D-818F-E4F83687ADEE}" sibTransId="{9FD7DB09-9ECD-4B9B-A6FB-DF183BF4B095}"/>
    <dgm:cxn modelId="{AB03AFAB-63EB-430E-8CB4-14D6F76A125A}" srcId="{0102C40F-2CFB-4698-822B-431E7630A5E5}" destId="{4B8DCFE1-97AA-48AD-B123-7E3B736D9566}" srcOrd="2" destOrd="0" parTransId="{E00F3A32-EABD-4DCA-84C2-9C40572DA627}" sibTransId="{7D729629-7BDB-4801-94CF-FC81DC6DC1D3}"/>
    <dgm:cxn modelId="{A55C092B-2097-4131-AF2A-A18398E8D9D2}" type="presOf" srcId="{0BAF6FB6-57CB-4A1F-A2E9-353BC0AB0D87}" destId="{6C899CCA-F483-43FC-88CD-682A5CE0432C}" srcOrd="0" destOrd="0" presId="urn:microsoft.com/office/officeart/2005/8/layout/cycle5"/>
    <dgm:cxn modelId="{0AC165DC-3ABE-44BF-B5DB-4625AFB47EB2}" type="presOf" srcId="{ABD9738C-CC6B-4845-8AAE-FD74D083D1DB}" destId="{664E087D-5749-4372-BF04-4AC6EDDA6FFB}" srcOrd="0" destOrd="0" presId="urn:microsoft.com/office/officeart/2005/8/layout/cycle5"/>
    <dgm:cxn modelId="{CA5C5167-B76F-4C35-87DB-675752FDEB75}" type="presOf" srcId="{9FD7DB09-9ECD-4B9B-A6FB-DF183BF4B095}" destId="{67426898-E976-41D8-ADAD-856A9A8F8B6A}" srcOrd="0" destOrd="0" presId="urn:microsoft.com/office/officeart/2005/8/layout/cycle5"/>
    <dgm:cxn modelId="{DD0A2E81-ACFD-4FC1-8366-BAB4460B7AF5}" type="presOf" srcId="{0102C40F-2CFB-4698-822B-431E7630A5E5}" destId="{63F4AE86-58AE-488E-A23C-525117876A29}" srcOrd="0" destOrd="0" presId="urn:microsoft.com/office/officeart/2005/8/layout/cycle5"/>
    <dgm:cxn modelId="{65C8E56E-9865-44A6-BADD-2DD5491C0032}" srcId="{0102C40F-2CFB-4698-822B-431E7630A5E5}" destId="{ABD9738C-CC6B-4845-8AAE-FD74D083D1DB}" srcOrd="1" destOrd="0" parTransId="{E85BCD4F-A85A-4608-94FD-98C5D4C7261C}" sibTransId="{603E67F0-FB7D-4AB7-9654-477AFC2B0318}"/>
    <dgm:cxn modelId="{9F85A8A1-C887-418E-BB6A-28532AD1A39E}" type="presOf" srcId="{05477104-EE37-4824-85DB-4F838B976F91}" destId="{B18F9097-C3AA-415A-899D-423C5D35D103}" srcOrd="0" destOrd="0" presId="urn:microsoft.com/office/officeart/2005/8/layout/cycle5"/>
    <dgm:cxn modelId="{9D3363A6-0451-4BC5-B18D-4CC0AB241D67}" type="presOf" srcId="{603E67F0-FB7D-4AB7-9654-477AFC2B0318}" destId="{12D167D3-B69B-4FE9-860F-AB9BF3DD7B6F}" srcOrd="0" destOrd="0" presId="urn:microsoft.com/office/officeart/2005/8/layout/cycle5"/>
    <dgm:cxn modelId="{A48BFA03-8190-415F-985A-E67BB1169A79}" srcId="{0102C40F-2CFB-4698-822B-431E7630A5E5}" destId="{3C4F1070-3C44-444E-BEB4-16F2CACE004E}" srcOrd="4" destOrd="0" parTransId="{83923836-9718-46B3-A9E4-74728B34D38F}" sibTransId="{DCE01FEF-2C34-4D17-A8DD-F1A27ED22F31}"/>
    <dgm:cxn modelId="{931287FC-DF99-471B-B457-BB3B9D2835AA}" type="presOf" srcId="{A7C6CE28-3F30-4ED2-A358-DBE12770569E}" destId="{EE0B5F62-C593-4715-8A9B-CB00C7822AF1}" srcOrd="0" destOrd="0" presId="urn:microsoft.com/office/officeart/2005/8/layout/cycle5"/>
    <dgm:cxn modelId="{17F2131B-E8BF-4549-A464-F8A70AB0546D}" type="presOf" srcId="{DCE01FEF-2C34-4D17-A8DD-F1A27ED22F31}" destId="{C318B40F-7E06-405A-A29E-5A7EC87FFCF7}" srcOrd="0" destOrd="0" presId="urn:microsoft.com/office/officeart/2005/8/layout/cycle5"/>
    <dgm:cxn modelId="{FE48F803-5207-4312-9C72-074FD891A70C}" type="presOf" srcId="{4B8DCFE1-97AA-48AD-B123-7E3B736D9566}" destId="{5E4E14B3-677A-47C2-A41D-92653704BB8D}" srcOrd="0" destOrd="0" presId="urn:microsoft.com/office/officeart/2005/8/layout/cycle5"/>
    <dgm:cxn modelId="{219748CB-37FE-49A0-9D30-5F11632306D2}" type="presParOf" srcId="{63F4AE86-58AE-488E-A23C-525117876A29}" destId="{B18F9097-C3AA-415A-899D-423C5D35D103}" srcOrd="0" destOrd="0" presId="urn:microsoft.com/office/officeart/2005/8/layout/cycle5"/>
    <dgm:cxn modelId="{019D8DD2-E7C9-43CD-9274-BCABBC47E1BA}" type="presParOf" srcId="{63F4AE86-58AE-488E-A23C-525117876A29}" destId="{ECA60B07-C1AB-40EE-918D-BA9627AA34AA}" srcOrd="1" destOrd="0" presId="urn:microsoft.com/office/officeart/2005/8/layout/cycle5"/>
    <dgm:cxn modelId="{061FF90C-8902-490F-A186-36CD3D537910}" type="presParOf" srcId="{63F4AE86-58AE-488E-A23C-525117876A29}" destId="{67426898-E976-41D8-ADAD-856A9A8F8B6A}" srcOrd="2" destOrd="0" presId="urn:microsoft.com/office/officeart/2005/8/layout/cycle5"/>
    <dgm:cxn modelId="{C2873FC3-C45F-40BC-B963-40496EBAD125}" type="presParOf" srcId="{63F4AE86-58AE-488E-A23C-525117876A29}" destId="{664E087D-5749-4372-BF04-4AC6EDDA6FFB}" srcOrd="3" destOrd="0" presId="urn:microsoft.com/office/officeart/2005/8/layout/cycle5"/>
    <dgm:cxn modelId="{3188C8E1-00D5-4963-8BF1-D791582F95C2}" type="presParOf" srcId="{63F4AE86-58AE-488E-A23C-525117876A29}" destId="{4950F66D-D609-4995-A492-322A5DD13E12}" srcOrd="4" destOrd="0" presId="urn:microsoft.com/office/officeart/2005/8/layout/cycle5"/>
    <dgm:cxn modelId="{47B5777A-0419-4234-8F3C-C22254AFBDE4}" type="presParOf" srcId="{63F4AE86-58AE-488E-A23C-525117876A29}" destId="{12D167D3-B69B-4FE9-860F-AB9BF3DD7B6F}" srcOrd="5" destOrd="0" presId="urn:microsoft.com/office/officeart/2005/8/layout/cycle5"/>
    <dgm:cxn modelId="{B4ADABEA-6D5D-4C07-84A5-AC2348AB31D7}" type="presParOf" srcId="{63F4AE86-58AE-488E-A23C-525117876A29}" destId="{5E4E14B3-677A-47C2-A41D-92653704BB8D}" srcOrd="6" destOrd="0" presId="urn:microsoft.com/office/officeart/2005/8/layout/cycle5"/>
    <dgm:cxn modelId="{B19123C7-A946-4BC2-8FB5-D9228877B6F0}" type="presParOf" srcId="{63F4AE86-58AE-488E-A23C-525117876A29}" destId="{ECB72EBE-DE03-4E35-92B7-B0AA1879006B}" srcOrd="7" destOrd="0" presId="urn:microsoft.com/office/officeart/2005/8/layout/cycle5"/>
    <dgm:cxn modelId="{5CA7BE8A-5E8B-49EC-A8FD-54B4374198EF}" type="presParOf" srcId="{63F4AE86-58AE-488E-A23C-525117876A29}" destId="{194963A7-880A-4881-8828-C22C74C796A0}" srcOrd="8" destOrd="0" presId="urn:microsoft.com/office/officeart/2005/8/layout/cycle5"/>
    <dgm:cxn modelId="{C5488577-389D-474B-95A1-C9968F605F76}" type="presParOf" srcId="{63F4AE86-58AE-488E-A23C-525117876A29}" destId="{6C899CCA-F483-43FC-88CD-682A5CE0432C}" srcOrd="9" destOrd="0" presId="urn:microsoft.com/office/officeart/2005/8/layout/cycle5"/>
    <dgm:cxn modelId="{13C944AF-CB49-4087-9FB2-E1D925858623}" type="presParOf" srcId="{63F4AE86-58AE-488E-A23C-525117876A29}" destId="{5F755D52-0087-4CEA-A83E-3E9A64C17208}" srcOrd="10" destOrd="0" presId="urn:microsoft.com/office/officeart/2005/8/layout/cycle5"/>
    <dgm:cxn modelId="{009C79DD-6EFA-4B9B-8F5A-AE75116309FA}" type="presParOf" srcId="{63F4AE86-58AE-488E-A23C-525117876A29}" destId="{EE0B5F62-C593-4715-8A9B-CB00C7822AF1}" srcOrd="11" destOrd="0" presId="urn:microsoft.com/office/officeart/2005/8/layout/cycle5"/>
    <dgm:cxn modelId="{A7774BBC-C4A4-415F-9A16-8E8F57BAE7DC}" type="presParOf" srcId="{63F4AE86-58AE-488E-A23C-525117876A29}" destId="{61B7D063-97A8-41AC-B8F7-24E2BB91C483}" srcOrd="12" destOrd="0" presId="urn:microsoft.com/office/officeart/2005/8/layout/cycle5"/>
    <dgm:cxn modelId="{ECDD62DE-6F38-4546-B621-5F96B22106BD}" type="presParOf" srcId="{63F4AE86-58AE-488E-A23C-525117876A29}" destId="{B8C6B29F-6D49-4425-940A-CB7D9F6C2F9D}" srcOrd="13" destOrd="0" presId="urn:microsoft.com/office/officeart/2005/8/layout/cycle5"/>
    <dgm:cxn modelId="{FC72F102-1B92-4083-9934-FC9B7E7D2D63}" type="presParOf" srcId="{63F4AE86-58AE-488E-A23C-525117876A29}" destId="{C318B40F-7E06-405A-A29E-5A7EC87FFCF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102C40F-2CFB-4698-822B-431E7630A5E5}" type="doc">
      <dgm:prSet loTypeId="urn:microsoft.com/office/officeart/2005/8/layout/cycle5" loCatId="cycle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05477104-EE37-4824-85DB-4F838B976F91}">
      <dgm:prSet phldrT="[Текст]"/>
      <dgm:spPr/>
      <dgm:t>
        <a:bodyPr/>
        <a:lstStyle/>
        <a:p>
          <a:r>
            <a:rPr lang="ru-RU" dirty="0" smtClean="0"/>
            <a:t>неформальная атмосфера</a:t>
          </a:r>
          <a:endParaRPr lang="ru-RU" dirty="0"/>
        </a:p>
      </dgm:t>
    </dgm:pt>
    <dgm:pt modelId="{D9C539D2-8057-4E4D-818F-E4F83687ADEE}" type="parTrans" cxnId="{449FB79B-E4BA-4FF5-836C-7A0FBC504440}">
      <dgm:prSet/>
      <dgm:spPr/>
      <dgm:t>
        <a:bodyPr/>
        <a:lstStyle/>
        <a:p>
          <a:endParaRPr lang="ru-RU"/>
        </a:p>
      </dgm:t>
    </dgm:pt>
    <dgm:pt modelId="{9FD7DB09-9ECD-4B9B-A6FB-DF183BF4B095}" type="sibTrans" cxnId="{449FB79B-E4BA-4FF5-836C-7A0FBC504440}">
      <dgm:prSet/>
      <dgm:spPr/>
      <dgm:t>
        <a:bodyPr/>
        <a:lstStyle/>
        <a:p>
          <a:endParaRPr lang="ru-RU"/>
        </a:p>
      </dgm:t>
    </dgm:pt>
    <dgm:pt modelId="{ABD9738C-CC6B-4845-8AAE-FD74D083D1DB}">
      <dgm:prSet phldrT="[Текст]"/>
      <dgm:spPr/>
      <dgm:t>
        <a:bodyPr/>
        <a:lstStyle/>
        <a:p>
          <a:r>
            <a:rPr lang="ru-RU" dirty="0" smtClean="0"/>
            <a:t>ясная цель и четко определены задачи</a:t>
          </a:r>
          <a:endParaRPr lang="ru-RU" dirty="0"/>
        </a:p>
      </dgm:t>
    </dgm:pt>
    <dgm:pt modelId="{E85BCD4F-A85A-4608-94FD-98C5D4C7261C}" type="parTrans" cxnId="{65C8E56E-9865-44A6-BADD-2DD5491C0032}">
      <dgm:prSet/>
      <dgm:spPr/>
      <dgm:t>
        <a:bodyPr/>
        <a:lstStyle/>
        <a:p>
          <a:endParaRPr lang="ru-RU"/>
        </a:p>
      </dgm:t>
    </dgm:pt>
    <dgm:pt modelId="{603E67F0-FB7D-4AB7-9654-477AFC2B0318}" type="sibTrans" cxnId="{65C8E56E-9865-44A6-BADD-2DD5491C0032}">
      <dgm:prSet/>
      <dgm:spPr/>
      <dgm:t>
        <a:bodyPr/>
        <a:lstStyle/>
        <a:p>
          <a:endParaRPr lang="ru-RU"/>
        </a:p>
      </dgm:t>
    </dgm:pt>
    <dgm:pt modelId="{4B8DCFE1-97AA-48AD-B123-7E3B736D9566}">
      <dgm:prSet phldrT="[Текст]"/>
      <dgm:spPr/>
      <dgm:t>
        <a:bodyPr/>
        <a:lstStyle/>
        <a:p>
          <a:r>
            <a:rPr lang="ru-RU" dirty="0" smtClean="0"/>
            <a:t>хорошие взаимоотношения в команде</a:t>
          </a:r>
          <a:endParaRPr lang="ru-RU" dirty="0"/>
        </a:p>
      </dgm:t>
    </dgm:pt>
    <dgm:pt modelId="{E00F3A32-EABD-4DCA-84C2-9C40572DA627}" type="parTrans" cxnId="{AB03AFAB-63EB-430E-8CB4-14D6F76A125A}">
      <dgm:prSet/>
      <dgm:spPr/>
      <dgm:t>
        <a:bodyPr/>
        <a:lstStyle/>
        <a:p>
          <a:endParaRPr lang="ru-RU"/>
        </a:p>
      </dgm:t>
    </dgm:pt>
    <dgm:pt modelId="{7D729629-7BDB-4801-94CF-FC81DC6DC1D3}" type="sibTrans" cxnId="{AB03AFAB-63EB-430E-8CB4-14D6F76A125A}">
      <dgm:prSet/>
      <dgm:spPr/>
      <dgm:t>
        <a:bodyPr/>
        <a:lstStyle/>
        <a:p>
          <a:endParaRPr lang="ru-RU"/>
        </a:p>
      </dgm:t>
    </dgm:pt>
    <dgm:pt modelId="{0BAF6FB6-57CB-4A1F-A2E9-353BC0AB0D87}">
      <dgm:prSet phldrT="[Текст]"/>
      <dgm:spPr/>
      <dgm:t>
        <a:bodyPr/>
        <a:lstStyle/>
        <a:p>
          <a:r>
            <a:rPr lang="ru-RU" dirty="0" smtClean="0"/>
            <a:t>задачи обсуждаются всей командой</a:t>
          </a:r>
          <a:endParaRPr lang="ru-RU" dirty="0"/>
        </a:p>
      </dgm:t>
    </dgm:pt>
    <dgm:pt modelId="{59C2600A-75E4-4BFC-B181-3D8FE0644886}" type="parTrans" cxnId="{37FFF37E-2152-433E-B418-A79A47307F3A}">
      <dgm:prSet/>
      <dgm:spPr/>
      <dgm:t>
        <a:bodyPr/>
        <a:lstStyle/>
        <a:p>
          <a:endParaRPr lang="ru-RU"/>
        </a:p>
      </dgm:t>
    </dgm:pt>
    <dgm:pt modelId="{A7C6CE28-3F30-4ED2-A358-DBE12770569E}" type="sibTrans" cxnId="{37FFF37E-2152-433E-B418-A79A47307F3A}">
      <dgm:prSet/>
      <dgm:spPr/>
      <dgm:t>
        <a:bodyPr/>
        <a:lstStyle/>
        <a:p>
          <a:endParaRPr lang="ru-RU"/>
        </a:p>
      </dgm:t>
    </dgm:pt>
    <dgm:pt modelId="{3C4F1070-3C44-444E-BEB4-16F2CACE004E}">
      <dgm:prSet phldrT="[Текст]"/>
      <dgm:spPr/>
      <dgm:t>
        <a:bodyPr/>
        <a:lstStyle/>
        <a:p>
          <a:r>
            <a:rPr lang="ru-RU" dirty="0" smtClean="0"/>
            <a:t>принимаемые решения основываются на согласии </a:t>
          </a:r>
          <a:endParaRPr lang="ru-RU" dirty="0"/>
        </a:p>
      </dgm:t>
    </dgm:pt>
    <dgm:pt modelId="{83923836-9718-46B3-A9E4-74728B34D38F}" type="parTrans" cxnId="{A48BFA03-8190-415F-985A-E67BB1169A79}">
      <dgm:prSet/>
      <dgm:spPr/>
      <dgm:t>
        <a:bodyPr/>
        <a:lstStyle/>
        <a:p>
          <a:endParaRPr lang="ru-RU"/>
        </a:p>
      </dgm:t>
    </dgm:pt>
    <dgm:pt modelId="{DCE01FEF-2C34-4D17-A8DD-F1A27ED22F31}" type="sibTrans" cxnId="{A48BFA03-8190-415F-985A-E67BB1169A79}">
      <dgm:prSet/>
      <dgm:spPr/>
      <dgm:t>
        <a:bodyPr/>
        <a:lstStyle/>
        <a:p>
          <a:endParaRPr lang="ru-RU"/>
        </a:p>
      </dgm:t>
    </dgm:pt>
    <dgm:pt modelId="{63F4AE86-58AE-488E-A23C-525117876A29}" type="pres">
      <dgm:prSet presAssocID="{0102C40F-2CFB-4698-822B-431E7630A5E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8F9097-C3AA-415A-899D-423C5D35D103}" type="pres">
      <dgm:prSet presAssocID="{05477104-EE37-4824-85DB-4F838B976F91}" presName="node" presStyleLbl="node1" presStyleIdx="0" presStyleCnt="5" custScaleX="137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60B07-C1AB-40EE-918D-BA9627AA34AA}" type="pres">
      <dgm:prSet presAssocID="{05477104-EE37-4824-85DB-4F838B976F91}" presName="spNode" presStyleCnt="0"/>
      <dgm:spPr/>
    </dgm:pt>
    <dgm:pt modelId="{67426898-E976-41D8-ADAD-856A9A8F8B6A}" type="pres">
      <dgm:prSet presAssocID="{9FD7DB09-9ECD-4B9B-A6FB-DF183BF4B095}" presName="sibTrans" presStyleLbl="sibTrans1D1" presStyleIdx="0" presStyleCnt="5"/>
      <dgm:spPr/>
      <dgm:t>
        <a:bodyPr/>
        <a:lstStyle/>
        <a:p>
          <a:endParaRPr lang="ru-RU"/>
        </a:p>
      </dgm:t>
    </dgm:pt>
    <dgm:pt modelId="{664E087D-5749-4372-BF04-4AC6EDDA6FFB}" type="pres">
      <dgm:prSet presAssocID="{ABD9738C-CC6B-4845-8AAE-FD74D083D1DB}" presName="node" presStyleLbl="node1" presStyleIdx="1" presStyleCnt="5" custScaleX="137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0F66D-D609-4995-A492-322A5DD13E12}" type="pres">
      <dgm:prSet presAssocID="{ABD9738C-CC6B-4845-8AAE-FD74D083D1DB}" presName="spNode" presStyleCnt="0"/>
      <dgm:spPr/>
    </dgm:pt>
    <dgm:pt modelId="{12D167D3-B69B-4FE9-860F-AB9BF3DD7B6F}" type="pres">
      <dgm:prSet presAssocID="{603E67F0-FB7D-4AB7-9654-477AFC2B031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5E4E14B3-677A-47C2-A41D-92653704BB8D}" type="pres">
      <dgm:prSet presAssocID="{4B8DCFE1-97AA-48AD-B123-7E3B736D9566}" presName="node" presStyleLbl="node1" presStyleIdx="2" presStyleCnt="5" custScaleX="137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72EBE-DE03-4E35-92B7-B0AA1879006B}" type="pres">
      <dgm:prSet presAssocID="{4B8DCFE1-97AA-48AD-B123-7E3B736D9566}" presName="spNode" presStyleCnt="0"/>
      <dgm:spPr/>
    </dgm:pt>
    <dgm:pt modelId="{194963A7-880A-4881-8828-C22C74C796A0}" type="pres">
      <dgm:prSet presAssocID="{7D729629-7BDB-4801-94CF-FC81DC6DC1D3}" presName="sibTrans" presStyleLbl="sibTrans1D1" presStyleIdx="2" presStyleCnt="5"/>
      <dgm:spPr/>
      <dgm:t>
        <a:bodyPr/>
        <a:lstStyle/>
        <a:p>
          <a:endParaRPr lang="ru-RU"/>
        </a:p>
      </dgm:t>
    </dgm:pt>
    <dgm:pt modelId="{6C899CCA-F483-43FC-88CD-682A5CE0432C}" type="pres">
      <dgm:prSet presAssocID="{0BAF6FB6-57CB-4A1F-A2E9-353BC0AB0D87}" presName="node" presStyleLbl="node1" presStyleIdx="3" presStyleCnt="5" custScaleX="137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55D52-0087-4CEA-A83E-3E9A64C17208}" type="pres">
      <dgm:prSet presAssocID="{0BAF6FB6-57CB-4A1F-A2E9-353BC0AB0D87}" presName="spNode" presStyleCnt="0"/>
      <dgm:spPr/>
    </dgm:pt>
    <dgm:pt modelId="{EE0B5F62-C593-4715-8A9B-CB00C7822AF1}" type="pres">
      <dgm:prSet presAssocID="{A7C6CE28-3F30-4ED2-A358-DBE12770569E}" presName="sibTrans" presStyleLbl="sibTrans1D1" presStyleIdx="3" presStyleCnt="5"/>
      <dgm:spPr/>
      <dgm:t>
        <a:bodyPr/>
        <a:lstStyle/>
        <a:p>
          <a:endParaRPr lang="ru-RU"/>
        </a:p>
      </dgm:t>
    </dgm:pt>
    <dgm:pt modelId="{61B7D063-97A8-41AC-B8F7-24E2BB91C483}" type="pres">
      <dgm:prSet presAssocID="{3C4F1070-3C44-444E-BEB4-16F2CACE004E}" presName="node" presStyleLbl="node1" presStyleIdx="4" presStyleCnt="5" custScaleX="137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6B29F-6D49-4425-940A-CB7D9F6C2F9D}" type="pres">
      <dgm:prSet presAssocID="{3C4F1070-3C44-444E-BEB4-16F2CACE004E}" presName="spNode" presStyleCnt="0"/>
      <dgm:spPr/>
    </dgm:pt>
    <dgm:pt modelId="{C318B40F-7E06-405A-A29E-5A7EC87FFCF7}" type="pres">
      <dgm:prSet presAssocID="{DCE01FEF-2C34-4D17-A8DD-F1A27ED22F31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AB03AFAB-63EB-430E-8CB4-14D6F76A125A}" srcId="{0102C40F-2CFB-4698-822B-431E7630A5E5}" destId="{4B8DCFE1-97AA-48AD-B123-7E3B736D9566}" srcOrd="2" destOrd="0" parTransId="{E00F3A32-EABD-4DCA-84C2-9C40572DA627}" sibTransId="{7D729629-7BDB-4801-94CF-FC81DC6DC1D3}"/>
    <dgm:cxn modelId="{DD0A2E81-ACFD-4FC1-8366-BAB4460B7AF5}" type="presOf" srcId="{0102C40F-2CFB-4698-822B-431E7630A5E5}" destId="{63F4AE86-58AE-488E-A23C-525117876A29}" srcOrd="0" destOrd="0" presId="urn:microsoft.com/office/officeart/2005/8/layout/cycle5"/>
    <dgm:cxn modelId="{A48BFA03-8190-415F-985A-E67BB1169A79}" srcId="{0102C40F-2CFB-4698-822B-431E7630A5E5}" destId="{3C4F1070-3C44-444E-BEB4-16F2CACE004E}" srcOrd="4" destOrd="0" parTransId="{83923836-9718-46B3-A9E4-74728B34D38F}" sibTransId="{DCE01FEF-2C34-4D17-A8DD-F1A27ED22F31}"/>
    <dgm:cxn modelId="{FE48F803-5207-4312-9C72-074FD891A70C}" type="presOf" srcId="{4B8DCFE1-97AA-48AD-B123-7E3B736D9566}" destId="{5E4E14B3-677A-47C2-A41D-92653704BB8D}" srcOrd="0" destOrd="0" presId="urn:microsoft.com/office/officeart/2005/8/layout/cycle5"/>
    <dgm:cxn modelId="{37FFF37E-2152-433E-B418-A79A47307F3A}" srcId="{0102C40F-2CFB-4698-822B-431E7630A5E5}" destId="{0BAF6FB6-57CB-4A1F-A2E9-353BC0AB0D87}" srcOrd="3" destOrd="0" parTransId="{59C2600A-75E4-4BFC-B181-3D8FE0644886}" sibTransId="{A7C6CE28-3F30-4ED2-A358-DBE12770569E}"/>
    <dgm:cxn modelId="{CA5C5167-B76F-4C35-87DB-675752FDEB75}" type="presOf" srcId="{9FD7DB09-9ECD-4B9B-A6FB-DF183BF4B095}" destId="{67426898-E976-41D8-ADAD-856A9A8F8B6A}" srcOrd="0" destOrd="0" presId="urn:microsoft.com/office/officeart/2005/8/layout/cycle5"/>
    <dgm:cxn modelId="{A55C092B-2097-4131-AF2A-A18398E8D9D2}" type="presOf" srcId="{0BAF6FB6-57CB-4A1F-A2E9-353BC0AB0D87}" destId="{6C899CCA-F483-43FC-88CD-682A5CE0432C}" srcOrd="0" destOrd="0" presId="urn:microsoft.com/office/officeart/2005/8/layout/cycle5"/>
    <dgm:cxn modelId="{931287FC-DF99-471B-B457-BB3B9D2835AA}" type="presOf" srcId="{A7C6CE28-3F30-4ED2-A358-DBE12770569E}" destId="{EE0B5F62-C593-4715-8A9B-CB00C7822AF1}" srcOrd="0" destOrd="0" presId="urn:microsoft.com/office/officeart/2005/8/layout/cycle5"/>
    <dgm:cxn modelId="{0AC165DC-3ABE-44BF-B5DB-4625AFB47EB2}" type="presOf" srcId="{ABD9738C-CC6B-4845-8AAE-FD74D083D1DB}" destId="{664E087D-5749-4372-BF04-4AC6EDDA6FFB}" srcOrd="0" destOrd="0" presId="urn:microsoft.com/office/officeart/2005/8/layout/cycle5"/>
    <dgm:cxn modelId="{449FB79B-E4BA-4FF5-836C-7A0FBC504440}" srcId="{0102C40F-2CFB-4698-822B-431E7630A5E5}" destId="{05477104-EE37-4824-85DB-4F838B976F91}" srcOrd="0" destOrd="0" parTransId="{D9C539D2-8057-4E4D-818F-E4F83687ADEE}" sibTransId="{9FD7DB09-9ECD-4B9B-A6FB-DF183BF4B095}"/>
    <dgm:cxn modelId="{65C8E56E-9865-44A6-BADD-2DD5491C0032}" srcId="{0102C40F-2CFB-4698-822B-431E7630A5E5}" destId="{ABD9738C-CC6B-4845-8AAE-FD74D083D1DB}" srcOrd="1" destOrd="0" parTransId="{E85BCD4F-A85A-4608-94FD-98C5D4C7261C}" sibTransId="{603E67F0-FB7D-4AB7-9654-477AFC2B0318}"/>
    <dgm:cxn modelId="{A3A48CCE-8999-4754-8281-ECC1A63B544F}" type="presOf" srcId="{7D729629-7BDB-4801-94CF-FC81DC6DC1D3}" destId="{194963A7-880A-4881-8828-C22C74C796A0}" srcOrd="0" destOrd="0" presId="urn:microsoft.com/office/officeart/2005/8/layout/cycle5"/>
    <dgm:cxn modelId="{17F2131B-E8BF-4549-A464-F8A70AB0546D}" type="presOf" srcId="{DCE01FEF-2C34-4D17-A8DD-F1A27ED22F31}" destId="{C318B40F-7E06-405A-A29E-5A7EC87FFCF7}" srcOrd="0" destOrd="0" presId="urn:microsoft.com/office/officeart/2005/8/layout/cycle5"/>
    <dgm:cxn modelId="{9D3363A6-0451-4BC5-B18D-4CC0AB241D67}" type="presOf" srcId="{603E67F0-FB7D-4AB7-9654-477AFC2B0318}" destId="{12D167D3-B69B-4FE9-860F-AB9BF3DD7B6F}" srcOrd="0" destOrd="0" presId="urn:microsoft.com/office/officeart/2005/8/layout/cycle5"/>
    <dgm:cxn modelId="{9F85A8A1-C887-418E-BB6A-28532AD1A39E}" type="presOf" srcId="{05477104-EE37-4824-85DB-4F838B976F91}" destId="{B18F9097-C3AA-415A-899D-423C5D35D103}" srcOrd="0" destOrd="0" presId="urn:microsoft.com/office/officeart/2005/8/layout/cycle5"/>
    <dgm:cxn modelId="{C3D02B53-4378-495D-BF50-B7B3761445C6}" type="presOf" srcId="{3C4F1070-3C44-444E-BEB4-16F2CACE004E}" destId="{61B7D063-97A8-41AC-B8F7-24E2BB91C483}" srcOrd="0" destOrd="0" presId="urn:microsoft.com/office/officeart/2005/8/layout/cycle5"/>
    <dgm:cxn modelId="{219748CB-37FE-49A0-9D30-5F11632306D2}" type="presParOf" srcId="{63F4AE86-58AE-488E-A23C-525117876A29}" destId="{B18F9097-C3AA-415A-899D-423C5D35D103}" srcOrd="0" destOrd="0" presId="urn:microsoft.com/office/officeart/2005/8/layout/cycle5"/>
    <dgm:cxn modelId="{019D8DD2-E7C9-43CD-9274-BCABBC47E1BA}" type="presParOf" srcId="{63F4AE86-58AE-488E-A23C-525117876A29}" destId="{ECA60B07-C1AB-40EE-918D-BA9627AA34AA}" srcOrd="1" destOrd="0" presId="urn:microsoft.com/office/officeart/2005/8/layout/cycle5"/>
    <dgm:cxn modelId="{061FF90C-8902-490F-A186-36CD3D537910}" type="presParOf" srcId="{63F4AE86-58AE-488E-A23C-525117876A29}" destId="{67426898-E976-41D8-ADAD-856A9A8F8B6A}" srcOrd="2" destOrd="0" presId="urn:microsoft.com/office/officeart/2005/8/layout/cycle5"/>
    <dgm:cxn modelId="{C2873FC3-C45F-40BC-B963-40496EBAD125}" type="presParOf" srcId="{63F4AE86-58AE-488E-A23C-525117876A29}" destId="{664E087D-5749-4372-BF04-4AC6EDDA6FFB}" srcOrd="3" destOrd="0" presId="urn:microsoft.com/office/officeart/2005/8/layout/cycle5"/>
    <dgm:cxn modelId="{3188C8E1-00D5-4963-8BF1-D791582F95C2}" type="presParOf" srcId="{63F4AE86-58AE-488E-A23C-525117876A29}" destId="{4950F66D-D609-4995-A492-322A5DD13E12}" srcOrd="4" destOrd="0" presId="urn:microsoft.com/office/officeart/2005/8/layout/cycle5"/>
    <dgm:cxn modelId="{47B5777A-0419-4234-8F3C-C22254AFBDE4}" type="presParOf" srcId="{63F4AE86-58AE-488E-A23C-525117876A29}" destId="{12D167D3-B69B-4FE9-860F-AB9BF3DD7B6F}" srcOrd="5" destOrd="0" presId="urn:microsoft.com/office/officeart/2005/8/layout/cycle5"/>
    <dgm:cxn modelId="{B4ADABEA-6D5D-4C07-84A5-AC2348AB31D7}" type="presParOf" srcId="{63F4AE86-58AE-488E-A23C-525117876A29}" destId="{5E4E14B3-677A-47C2-A41D-92653704BB8D}" srcOrd="6" destOrd="0" presId="urn:microsoft.com/office/officeart/2005/8/layout/cycle5"/>
    <dgm:cxn modelId="{B19123C7-A946-4BC2-8FB5-D9228877B6F0}" type="presParOf" srcId="{63F4AE86-58AE-488E-A23C-525117876A29}" destId="{ECB72EBE-DE03-4E35-92B7-B0AA1879006B}" srcOrd="7" destOrd="0" presId="urn:microsoft.com/office/officeart/2005/8/layout/cycle5"/>
    <dgm:cxn modelId="{5CA7BE8A-5E8B-49EC-A8FD-54B4374198EF}" type="presParOf" srcId="{63F4AE86-58AE-488E-A23C-525117876A29}" destId="{194963A7-880A-4881-8828-C22C74C796A0}" srcOrd="8" destOrd="0" presId="urn:microsoft.com/office/officeart/2005/8/layout/cycle5"/>
    <dgm:cxn modelId="{C5488577-389D-474B-95A1-C9968F605F76}" type="presParOf" srcId="{63F4AE86-58AE-488E-A23C-525117876A29}" destId="{6C899CCA-F483-43FC-88CD-682A5CE0432C}" srcOrd="9" destOrd="0" presId="urn:microsoft.com/office/officeart/2005/8/layout/cycle5"/>
    <dgm:cxn modelId="{13C944AF-CB49-4087-9FB2-E1D925858623}" type="presParOf" srcId="{63F4AE86-58AE-488E-A23C-525117876A29}" destId="{5F755D52-0087-4CEA-A83E-3E9A64C17208}" srcOrd="10" destOrd="0" presId="urn:microsoft.com/office/officeart/2005/8/layout/cycle5"/>
    <dgm:cxn modelId="{009C79DD-6EFA-4B9B-8F5A-AE75116309FA}" type="presParOf" srcId="{63F4AE86-58AE-488E-A23C-525117876A29}" destId="{EE0B5F62-C593-4715-8A9B-CB00C7822AF1}" srcOrd="11" destOrd="0" presId="urn:microsoft.com/office/officeart/2005/8/layout/cycle5"/>
    <dgm:cxn modelId="{A7774BBC-C4A4-415F-9A16-8E8F57BAE7DC}" type="presParOf" srcId="{63F4AE86-58AE-488E-A23C-525117876A29}" destId="{61B7D063-97A8-41AC-B8F7-24E2BB91C483}" srcOrd="12" destOrd="0" presId="urn:microsoft.com/office/officeart/2005/8/layout/cycle5"/>
    <dgm:cxn modelId="{ECDD62DE-6F38-4546-B621-5F96B22106BD}" type="presParOf" srcId="{63F4AE86-58AE-488E-A23C-525117876A29}" destId="{B8C6B29F-6D49-4425-940A-CB7D9F6C2F9D}" srcOrd="13" destOrd="0" presId="urn:microsoft.com/office/officeart/2005/8/layout/cycle5"/>
    <dgm:cxn modelId="{FC72F102-1B92-4083-9934-FC9B7E7D2D63}" type="presParOf" srcId="{63F4AE86-58AE-488E-A23C-525117876A29}" destId="{C318B40F-7E06-405A-A29E-5A7EC87FFCF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5A5A082-5FB7-4232-B004-CBE27A7175B7}" type="doc">
      <dgm:prSet loTypeId="urn:microsoft.com/office/officeart/2005/8/layout/hList7" loCatId="list" qsTypeId="urn:microsoft.com/office/officeart/2005/8/quickstyle/simple3" qsCatId="simple" csTypeId="urn:microsoft.com/office/officeart/2005/8/colors/colorful1" csCatId="colorful" phldr="1"/>
      <dgm:spPr/>
    </dgm:pt>
    <dgm:pt modelId="{D29358B8-C02C-40B7-A7E5-50AF7C3FB769}">
      <dgm:prSet phldrT="[Текст]"/>
      <dgm:spPr>
        <a:solidFill>
          <a:srgbClr val="BCFACC"/>
        </a:solidFill>
      </dgm:spPr>
      <dgm:t>
        <a:bodyPr/>
        <a:lstStyle/>
        <a:p>
          <a:r>
            <a:rPr lang="ru-RU" dirty="0" smtClean="0"/>
            <a:t>уточнить правильность распределения ролей и ответственности</a:t>
          </a:r>
          <a:endParaRPr lang="ru-RU" dirty="0"/>
        </a:p>
      </dgm:t>
    </dgm:pt>
    <dgm:pt modelId="{1529AB62-4FCD-4660-AFAA-2B8FC6628262}" type="parTrans" cxnId="{446762D8-3639-4D5A-BB4D-C3019DAA5342}">
      <dgm:prSet/>
      <dgm:spPr/>
      <dgm:t>
        <a:bodyPr/>
        <a:lstStyle/>
        <a:p>
          <a:endParaRPr lang="ru-RU"/>
        </a:p>
      </dgm:t>
    </dgm:pt>
    <dgm:pt modelId="{969045F7-2B17-4B0D-B8CB-9DFC3FF96568}" type="sibTrans" cxnId="{446762D8-3639-4D5A-BB4D-C3019DAA5342}">
      <dgm:prSet/>
      <dgm:spPr/>
      <dgm:t>
        <a:bodyPr/>
        <a:lstStyle/>
        <a:p>
          <a:endParaRPr lang="ru-RU"/>
        </a:p>
      </dgm:t>
    </dgm:pt>
    <dgm:pt modelId="{9D7BB015-132D-4510-88E5-9D000F7CA5F1}">
      <dgm:prSet phldrT="[Текст]"/>
      <dgm:spPr>
        <a:solidFill>
          <a:srgbClr val="FEFCB2"/>
        </a:solidFill>
      </dgm:spPr>
      <dgm:t>
        <a:bodyPr/>
        <a:lstStyle/>
        <a:p>
          <a:r>
            <a:rPr lang="ru-RU" dirty="0" smtClean="0"/>
            <a:t>организовать получение исполнителями оценки их работ </a:t>
          </a:r>
          <a:endParaRPr lang="ru-RU" dirty="0"/>
        </a:p>
      </dgm:t>
    </dgm:pt>
    <dgm:pt modelId="{325D360A-795D-49A0-9286-1EF525D92B88}" type="parTrans" cxnId="{CD2496B2-DB20-4C75-A716-DE75ABC70915}">
      <dgm:prSet/>
      <dgm:spPr/>
      <dgm:t>
        <a:bodyPr/>
        <a:lstStyle/>
        <a:p>
          <a:endParaRPr lang="ru-RU"/>
        </a:p>
      </dgm:t>
    </dgm:pt>
    <dgm:pt modelId="{715C0F11-9691-46EF-86DF-4AAB097E222C}" type="sibTrans" cxnId="{CD2496B2-DB20-4C75-A716-DE75ABC70915}">
      <dgm:prSet/>
      <dgm:spPr/>
      <dgm:t>
        <a:bodyPr/>
        <a:lstStyle/>
        <a:p>
          <a:endParaRPr lang="ru-RU"/>
        </a:p>
      </dgm:t>
    </dgm:pt>
    <dgm:pt modelId="{EFA39090-2330-4BAE-8746-F580632DD9B8}">
      <dgm:prSet phldrT="[Текст]"/>
      <dgm:spPr/>
      <dgm:t>
        <a:bodyPr/>
        <a:lstStyle/>
        <a:p>
          <a:r>
            <a:rPr lang="ru-RU" dirty="0" smtClean="0"/>
            <a:t>выявить неизвестные ранее проблемы</a:t>
          </a:r>
          <a:endParaRPr lang="ru-RU" dirty="0"/>
        </a:p>
      </dgm:t>
    </dgm:pt>
    <dgm:pt modelId="{9508D686-3088-443D-871F-95A5FBEF48DC}" type="parTrans" cxnId="{1F99E422-5FF0-4A34-93C0-88E31F031AF1}">
      <dgm:prSet/>
      <dgm:spPr/>
      <dgm:t>
        <a:bodyPr/>
        <a:lstStyle/>
        <a:p>
          <a:endParaRPr lang="ru-RU"/>
        </a:p>
      </dgm:t>
    </dgm:pt>
    <dgm:pt modelId="{32053CD3-F19A-4F81-86BD-B4E7F8DC98B7}" type="sibTrans" cxnId="{1F99E422-5FF0-4A34-93C0-88E31F031AF1}">
      <dgm:prSet/>
      <dgm:spPr/>
      <dgm:t>
        <a:bodyPr/>
        <a:lstStyle/>
        <a:p>
          <a:endParaRPr lang="ru-RU"/>
        </a:p>
      </dgm:t>
    </dgm:pt>
    <dgm:pt modelId="{43864BEB-7C09-4F5A-96BF-F49C6EEE91BC}">
      <dgm:prSet phldrT="[Текст]"/>
      <dgm:spPr/>
      <dgm:t>
        <a:bodyPr/>
        <a:lstStyle/>
        <a:p>
          <a:r>
            <a:rPr lang="ru-RU" dirty="0" smtClean="0"/>
            <a:t>определить ближайшие цели</a:t>
          </a:r>
          <a:endParaRPr lang="ru-RU" dirty="0"/>
        </a:p>
      </dgm:t>
    </dgm:pt>
    <dgm:pt modelId="{AEAA5070-1DAB-441E-B631-51B0CF099214}" type="parTrans" cxnId="{46DB854F-BAA3-437A-99AC-BDD68DC6F5B6}">
      <dgm:prSet/>
      <dgm:spPr/>
      <dgm:t>
        <a:bodyPr/>
        <a:lstStyle/>
        <a:p>
          <a:endParaRPr lang="ru-RU"/>
        </a:p>
      </dgm:t>
    </dgm:pt>
    <dgm:pt modelId="{95A769DE-0ECD-4900-B596-FA375B26BE21}" type="sibTrans" cxnId="{46DB854F-BAA3-437A-99AC-BDD68DC6F5B6}">
      <dgm:prSet/>
      <dgm:spPr/>
      <dgm:t>
        <a:bodyPr/>
        <a:lstStyle/>
        <a:p>
          <a:endParaRPr lang="ru-RU"/>
        </a:p>
      </dgm:t>
    </dgm:pt>
    <dgm:pt modelId="{03EDE80B-3E25-472C-87EC-14F03FA13352}">
      <dgm:prSet phldrT="[Текст]"/>
      <dgm:spPr/>
      <dgm:t>
        <a:bodyPr/>
        <a:lstStyle/>
        <a:p>
          <a:r>
            <a:rPr lang="ru-RU" dirty="0" smtClean="0"/>
            <a:t>разработать индивидуальные планы повышения квалификации</a:t>
          </a:r>
          <a:endParaRPr lang="ru-RU" dirty="0"/>
        </a:p>
      </dgm:t>
    </dgm:pt>
    <dgm:pt modelId="{83B3D2D9-9FE1-493F-809E-53F24FE8B1AC}" type="parTrans" cxnId="{E7A94871-77BE-472A-8224-7BF0B17E8921}">
      <dgm:prSet/>
      <dgm:spPr/>
      <dgm:t>
        <a:bodyPr/>
        <a:lstStyle/>
        <a:p>
          <a:endParaRPr lang="ru-RU"/>
        </a:p>
      </dgm:t>
    </dgm:pt>
    <dgm:pt modelId="{A04368B4-9F00-4F78-B64F-F026249DD05C}" type="sibTrans" cxnId="{E7A94871-77BE-472A-8224-7BF0B17E8921}">
      <dgm:prSet/>
      <dgm:spPr/>
      <dgm:t>
        <a:bodyPr/>
        <a:lstStyle/>
        <a:p>
          <a:endParaRPr lang="ru-RU"/>
        </a:p>
      </dgm:t>
    </dgm:pt>
    <dgm:pt modelId="{D409D289-88E8-4A05-9537-791148A5AE24}" type="pres">
      <dgm:prSet presAssocID="{A5A5A082-5FB7-4232-B004-CBE27A7175B7}" presName="Name0" presStyleCnt="0">
        <dgm:presLayoutVars>
          <dgm:dir/>
          <dgm:resizeHandles val="exact"/>
        </dgm:presLayoutVars>
      </dgm:prSet>
      <dgm:spPr/>
    </dgm:pt>
    <dgm:pt modelId="{4DD330E5-A046-4F54-8E87-7615E739D26E}" type="pres">
      <dgm:prSet presAssocID="{A5A5A082-5FB7-4232-B004-CBE27A7175B7}" presName="fgShape" presStyleLbl="fgShp" presStyleIdx="0" presStyleCnt="1"/>
      <dgm:spPr/>
    </dgm:pt>
    <dgm:pt modelId="{4ACE12A2-B3BC-475E-B3CB-9AA0CFCBB9F6}" type="pres">
      <dgm:prSet presAssocID="{A5A5A082-5FB7-4232-B004-CBE27A7175B7}" presName="linComp" presStyleCnt="0"/>
      <dgm:spPr/>
    </dgm:pt>
    <dgm:pt modelId="{4EBA35A2-2EC4-4E6E-83AF-9554D7F2D8A7}" type="pres">
      <dgm:prSet presAssocID="{D29358B8-C02C-40B7-A7E5-50AF7C3FB769}" presName="compNode" presStyleCnt="0"/>
      <dgm:spPr/>
    </dgm:pt>
    <dgm:pt modelId="{803B6304-6703-4051-92A1-F3988851FB92}" type="pres">
      <dgm:prSet presAssocID="{D29358B8-C02C-40B7-A7E5-50AF7C3FB769}" presName="bkgdShape" presStyleLbl="node1" presStyleIdx="0" presStyleCnt="5" custLinFactNeighborX="-26331" custLinFactNeighborY="8679"/>
      <dgm:spPr/>
      <dgm:t>
        <a:bodyPr/>
        <a:lstStyle/>
        <a:p>
          <a:endParaRPr lang="ru-RU"/>
        </a:p>
      </dgm:t>
    </dgm:pt>
    <dgm:pt modelId="{26532D39-C7E7-46F3-A8DC-54F2FA5EE83D}" type="pres">
      <dgm:prSet presAssocID="{D29358B8-C02C-40B7-A7E5-50AF7C3FB769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001B9C-B616-4170-A0DC-139C5E7D497B}" type="pres">
      <dgm:prSet presAssocID="{D29358B8-C02C-40B7-A7E5-50AF7C3FB769}" presName="invisiNode" presStyleLbl="node1" presStyleIdx="0" presStyleCnt="5"/>
      <dgm:spPr/>
    </dgm:pt>
    <dgm:pt modelId="{5AE30381-F1FA-4258-9E1B-CD42D0F5C88F}" type="pres">
      <dgm:prSet presAssocID="{D29358B8-C02C-40B7-A7E5-50AF7C3FB769}" presName="imagNode" presStyleLbl="fgImgPlace1" presStyleIdx="0" presStyleCnt="5"/>
      <dgm:spPr/>
    </dgm:pt>
    <dgm:pt modelId="{6158BEDE-4E63-4F1B-A9C1-8F5E750AB8D2}" type="pres">
      <dgm:prSet presAssocID="{969045F7-2B17-4B0D-B8CB-9DFC3FF9656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5A7CB7C-EED4-4D44-8520-1CED57860350}" type="pres">
      <dgm:prSet presAssocID="{9D7BB015-132D-4510-88E5-9D000F7CA5F1}" presName="compNode" presStyleCnt="0"/>
      <dgm:spPr/>
    </dgm:pt>
    <dgm:pt modelId="{D5AE492B-AF1C-471D-B1C6-A4AF420DAE7B}" type="pres">
      <dgm:prSet presAssocID="{9D7BB015-132D-4510-88E5-9D000F7CA5F1}" presName="bkgdShape" presStyleLbl="node1" presStyleIdx="1" presStyleCnt="5"/>
      <dgm:spPr/>
      <dgm:t>
        <a:bodyPr/>
        <a:lstStyle/>
        <a:p>
          <a:endParaRPr lang="ru-RU"/>
        </a:p>
      </dgm:t>
    </dgm:pt>
    <dgm:pt modelId="{20BB080E-DAD1-49BD-8D07-3674BF795036}" type="pres">
      <dgm:prSet presAssocID="{9D7BB015-132D-4510-88E5-9D000F7CA5F1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E4782-D8CA-4200-98B1-8F477F73B05F}" type="pres">
      <dgm:prSet presAssocID="{9D7BB015-132D-4510-88E5-9D000F7CA5F1}" presName="invisiNode" presStyleLbl="node1" presStyleIdx="1" presStyleCnt="5"/>
      <dgm:spPr/>
    </dgm:pt>
    <dgm:pt modelId="{0453BB2C-C659-401A-B7D3-882D67BB93C4}" type="pres">
      <dgm:prSet presAssocID="{9D7BB015-132D-4510-88E5-9D000F7CA5F1}" presName="imagNode" presStyleLbl="fgImgPlace1" presStyleIdx="1" presStyleCnt="5"/>
      <dgm:spPr/>
    </dgm:pt>
    <dgm:pt modelId="{DA3BDE07-1559-4897-A5C2-7F4E1CE5FC3F}" type="pres">
      <dgm:prSet presAssocID="{715C0F11-9691-46EF-86DF-4AAB097E222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06EFF43-9078-4A7C-BB93-207F046DB8F0}" type="pres">
      <dgm:prSet presAssocID="{EFA39090-2330-4BAE-8746-F580632DD9B8}" presName="compNode" presStyleCnt="0"/>
      <dgm:spPr/>
    </dgm:pt>
    <dgm:pt modelId="{F3B7EC18-A9E9-4804-ABBD-833208399798}" type="pres">
      <dgm:prSet presAssocID="{EFA39090-2330-4BAE-8746-F580632DD9B8}" presName="bkgdShape" presStyleLbl="node1" presStyleIdx="2" presStyleCnt="5"/>
      <dgm:spPr/>
      <dgm:t>
        <a:bodyPr/>
        <a:lstStyle/>
        <a:p>
          <a:endParaRPr lang="ru-RU"/>
        </a:p>
      </dgm:t>
    </dgm:pt>
    <dgm:pt modelId="{834600A7-5B25-41A9-8525-3DFF4CD2D803}" type="pres">
      <dgm:prSet presAssocID="{EFA39090-2330-4BAE-8746-F580632DD9B8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FFB5B-C75A-4B3E-8C96-4A986CBF1DA2}" type="pres">
      <dgm:prSet presAssocID="{EFA39090-2330-4BAE-8746-F580632DD9B8}" presName="invisiNode" presStyleLbl="node1" presStyleIdx="2" presStyleCnt="5"/>
      <dgm:spPr/>
    </dgm:pt>
    <dgm:pt modelId="{A524BBB5-6C15-46A8-8558-8E64B3740CB0}" type="pres">
      <dgm:prSet presAssocID="{EFA39090-2330-4BAE-8746-F580632DD9B8}" presName="imagNode" presStyleLbl="fgImgPlace1" presStyleIdx="2" presStyleCnt="5"/>
      <dgm:spPr/>
    </dgm:pt>
    <dgm:pt modelId="{FD71FBF7-C14C-440D-9727-83924FC0381A}" type="pres">
      <dgm:prSet presAssocID="{32053CD3-F19A-4F81-86BD-B4E7F8DC98B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C70DF9D-8E72-497C-A57C-6715A6742FF7}" type="pres">
      <dgm:prSet presAssocID="{03EDE80B-3E25-472C-87EC-14F03FA13352}" presName="compNode" presStyleCnt="0"/>
      <dgm:spPr/>
    </dgm:pt>
    <dgm:pt modelId="{8F6750A1-328F-45FD-BD0C-FDF14CCC0133}" type="pres">
      <dgm:prSet presAssocID="{03EDE80B-3E25-472C-87EC-14F03FA13352}" presName="bkgdShape" presStyleLbl="node1" presStyleIdx="3" presStyleCnt="5"/>
      <dgm:spPr/>
      <dgm:t>
        <a:bodyPr/>
        <a:lstStyle/>
        <a:p>
          <a:endParaRPr lang="ru-RU"/>
        </a:p>
      </dgm:t>
    </dgm:pt>
    <dgm:pt modelId="{24249343-7688-4E3D-AA50-5B007877F394}" type="pres">
      <dgm:prSet presAssocID="{03EDE80B-3E25-472C-87EC-14F03FA13352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9F264-D596-4A3E-9728-53391F7902A3}" type="pres">
      <dgm:prSet presAssocID="{03EDE80B-3E25-472C-87EC-14F03FA13352}" presName="invisiNode" presStyleLbl="node1" presStyleIdx="3" presStyleCnt="5"/>
      <dgm:spPr/>
    </dgm:pt>
    <dgm:pt modelId="{9F9B0CE9-CA1C-4326-9D4A-938AE10AEDC8}" type="pres">
      <dgm:prSet presAssocID="{03EDE80B-3E25-472C-87EC-14F03FA13352}" presName="imagNode" presStyleLbl="fgImgPlace1" presStyleIdx="3" presStyleCnt="5"/>
      <dgm:spPr/>
    </dgm:pt>
    <dgm:pt modelId="{FECD8640-9569-42B2-AFD1-2C9BEFA4B0F4}" type="pres">
      <dgm:prSet presAssocID="{A04368B4-9F00-4F78-B64F-F026249DD05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C545E9A-1744-4F43-ABC4-B9A8CDE5A66D}" type="pres">
      <dgm:prSet presAssocID="{43864BEB-7C09-4F5A-96BF-F49C6EEE91BC}" presName="compNode" presStyleCnt="0"/>
      <dgm:spPr/>
    </dgm:pt>
    <dgm:pt modelId="{6965409E-0AA9-4359-BA5B-274A5B4F4783}" type="pres">
      <dgm:prSet presAssocID="{43864BEB-7C09-4F5A-96BF-F49C6EEE91BC}" presName="bkgdShape" presStyleLbl="node1" presStyleIdx="4" presStyleCnt="5"/>
      <dgm:spPr/>
      <dgm:t>
        <a:bodyPr/>
        <a:lstStyle/>
        <a:p>
          <a:endParaRPr lang="ru-RU"/>
        </a:p>
      </dgm:t>
    </dgm:pt>
    <dgm:pt modelId="{99520AC9-1363-4F11-A755-DC5E6D4230AA}" type="pres">
      <dgm:prSet presAssocID="{43864BEB-7C09-4F5A-96BF-F49C6EEE91BC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87E8A-F588-454C-B137-F595B378B32A}" type="pres">
      <dgm:prSet presAssocID="{43864BEB-7C09-4F5A-96BF-F49C6EEE91BC}" presName="invisiNode" presStyleLbl="node1" presStyleIdx="4" presStyleCnt="5"/>
      <dgm:spPr/>
    </dgm:pt>
    <dgm:pt modelId="{05F009F8-6601-44F3-A161-5A910BF4FD41}" type="pres">
      <dgm:prSet presAssocID="{43864BEB-7C09-4F5A-96BF-F49C6EEE91BC}" presName="imagNode" presStyleLbl="fgImgPlace1" presStyleIdx="4" presStyleCnt="5"/>
      <dgm:spPr/>
    </dgm:pt>
  </dgm:ptLst>
  <dgm:cxnLst>
    <dgm:cxn modelId="{CADEE7C2-AE6D-430C-A30A-C7A38F5F8FC4}" type="presOf" srcId="{03EDE80B-3E25-472C-87EC-14F03FA13352}" destId="{24249343-7688-4E3D-AA50-5B007877F394}" srcOrd="1" destOrd="0" presId="urn:microsoft.com/office/officeart/2005/8/layout/hList7"/>
    <dgm:cxn modelId="{E7A94871-77BE-472A-8224-7BF0B17E8921}" srcId="{A5A5A082-5FB7-4232-B004-CBE27A7175B7}" destId="{03EDE80B-3E25-472C-87EC-14F03FA13352}" srcOrd="3" destOrd="0" parTransId="{83B3D2D9-9FE1-493F-809E-53F24FE8B1AC}" sibTransId="{A04368B4-9F00-4F78-B64F-F026249DD05C}"/>
    <dgm:cxn modelId="{46DB854F-BAA3-437A-99AC-BDD68DC6F5B6}" srcId="{A5A5A082-5FB7-4232-B004-CBE27A7175B7}" destId="{43864BEB-7C09-4F5A-96BF-F49C6EEE91BC}" srcOrd="4" destOrd="0" parTransId="{AEAA5070-1DAB-441E-B631-51B0CF099214}" sibTransId="{95A769DE-0ECD-4900-B596-FA375B26BE21}"/>
    <dgm:cxn modelId="{3A9B5AC3-96BF-4738-9652-33F0ABE2F2E7}" type="presOf" srcId="{A5A5A082-5FB7-4232-B004-CBE27A7175B7}" destId="{D409D289-88E8-4A05-9537-791148A5AE24}" srcOrd="0" destOrd="0" presId="urn:microsoft.com/office/officeart/2005/8/layout/hList7"/>
    <dgm:cxn modelId="{446762D8-3639-4D5A-BB4D-C3019DAA5342}" srcId="{A5A5A082-5FB7-4232-B004-CBE27A7175B7}" destId="{D29358B8-C02C-40B7-A7E5-50AF7C3FB769}" srcOrd="0" destOrd="0" parTransId="{1529AB62-4FCD-4660-AFAA-2B8FC6628262}" sibTransId="{969045F7-2B17-4B0D-B8CB-9DFC3FF96568}"/>
    <dgm:cxn modelId="{EA09E814-E9A7-4FAA-93C3-B0DE79AFCD81}" type="presOf" srcId="{32053CD3-F19A-4F81-86BD-B4E7F8DC98B7}" destId="{FD71FBF7-C14C-440D-9727-83924FC0381A}" srcOrd="0" destOrd="0" presId="urn:microsoft.com/office/officeart/2005/8/layout/hList7"/>
    <dgm:cxn modelId="{CD2496B2-DB20-4C75-A716-DE75ABC70915}" srcId="{A5A5A082-5FB7-4232-B004-CBE27A7175B7}" destId="{9D7BB015-132D-4510-88E5-9D000F7CA5F1}" srcOrd="1" destOrd="0" parTransId="{325D360A-795D-49A0-9286-1EF525D92B88}" sibTransId="{715C0F11-9691-46EF-86DF-4AAB097E222C}"/>
    <dgm:cxn modelId="{E57A3120-E2B3-40D1-8B3F-C01B9F3C6CF5}" type="presOf" srcId="{9D7BB015-132D-4510-88E5-9D000F7CA5F1}" destId="{D5AE492B-AF1C-471D-B1C6-A4AF420DAE7B}" srcOrd="0" destOrd="0" presId="urn:microsoft.com/office/officeart/2005/8/layout/hList7"/>
    <dgm:cxn modelId="{1F99E422-5FF0-4A34-93C0-88E31F031AF1}" srcId="{A5A5A082-5FB7-4232-B004-CBE27A7175B7}" destId="{EFA39090-2330-4BAE-8746-F580632DD9B8}" srcOrd="2" destOrd="0" parTransId="{9508D686-3088-443D-871F-95A5FBEF48DC}" sibTransId="{32053CD3-F19A-4F81-86BD-B4E7F8DC98B7}"/>
    <dgm:cxn modelId="{44251FF8-3D84-4624-9A3D-BA347A501775}" type="presOf" srcId="{D29358B8-C02C-40B7-A7E5-50AF7C3FB769}" destId="{803B6304-6703-4051-92A1-F3988851FB92}" srcOrd="0" destOrd="0" presId="urn:microsoft.com/office/officeart/2005/8/layout/hList7"/>
    <dgm:cxn modelId="{396F373D-DDA9-4DA1-B343-24298B24A0F6}" type="presOf" srcId="{D29358B8-C02C-40B7-A7E5-50AF7C3FB769}" destId="{26532D39-C7E7-46F3-A8DC-54F2FA5EE83D}" srcOrd="1" destOrd="0" presId="urn:microsoft.com/office/officeart/2005/8/layout/hList7"/>
    <dgm:cxn modelId="{857E4C73-DE43-42A5-80E8-7BF875FF9E74}" type="presOf" srcId="{EFA39090-2330-4BAE-8746-F580632DD9B8}" destId="{F3B7EC18-A9E9-4804-ABBD-833208399798}" srcOrd="0" destOrd="0" presId="urn:microsoft.com/office/officeart/2005/8/layout/hList7"/>
    <dgm:cxn modelId="{BA2A657B-7EB4-43AB-99E1-33D2086B2F8C}" type="presOf" srcId="{03EDE80B-3E25-472C-87EC-14F03FA13352}" destId="{8F6750A1-328F-45FD-BD0C-FDF14CCC0133}" srcOrd="0" destOrd="0" presId="urn:microsoft.com/office/officeart/2005/8/layout/hList7"/>
    <dgm:cxn modelId="{2470200B-31FC-44BC-96E8-521D99F84940}" type="presOf" srcId="{969045F7-2B17-4B0D-B8CB-9DFC3FF96568}" destId="{6158BEDE-4E63-4F1B-A9C1-8F5E750AB8D2}" srcOrd="0" destOrd="0" presId="urn:microsoft.com/office/officeart/2005/8/layout/hList7"/>
    <dgm:cxn modelId="{3A0B2BC8-4678-462D-8A69-B5B5389F1361}" type="presOf" srcId="{EFA39090-2330-4BAE-8746-F580632DD9B8}" destId="{834600A7-5B25-41A9-8525-3DFF4CD2D803}" srcOrd="1" destOrd="0" presId="urn:microsoft.com/office/officeart/2005/8/layout/hList7"/>
    <dgm:cxn modelId="{B7762B59-8C09-4EDB-8E6C-67F38831A576}" type="presOf" srcId="{43864BEB-7C09-4F5A-96BF-F49C6EEE91BC}" destId="{6965409E-0AA9-4359-BA5B-274A5B4F4783}" srcOrd="0" destOrd="0" presId="urn:microsoft.com/office/officeart/2005/8/layout/hList7"/>
    <dgm:cxn modelId="{098F9F95-CC7E-466A-B761-3D18D46F4106}" type="presOf" srcId="{A04368B4-9F00-4F78-B64F-F026249DD05C}" destId="{FECD8640-9569-42B2-AFD1-2C9BEFA4B0F4}" srcOrd="0" destOrd="0" presId="urn:microsoft.com/office/officeart/2005/8/layout/hList7"/>
    <dgm:cxn modelId="{D1E6074F-29E3-4C67-A77F-151803859141}" type="presOf" srcId="{715C0F11-9691-46EF-86DF-4AAB097E222C}" destId="{DA3BDE07-1559-4897-A5C2-7F4E1CE5FC3F}" srcOrd="0" destOrd="0" presId="urn:microsoft.com/office/officeart/2005/8/layout/hList7"/>
    <dgm:cxn modelId="{33633C77-02E4-47D6-87C4-CB96DC4DF50E}" type="presOf" srcId="{9D7BB015-132D-4510-88E5-9D000F7CA5F1}" destId="{20BB080E-DAD1-49BD-8D07-3674BF795036}" srcOrd="1" destOrd="0" presId="urn:microsoft.com/office/officeart/2005/8/layout/hList7"/>
    <dgm:cxn modelId="{292F9436-BCA3-4947-AC1C-58CFD291FEA7}" type="presOf" srcId="{43864BEB-7C09-4F5A-96BF-F49C6EEE91BC}" destId="{99520AC9-1363-4F11-A755-DC5E6D4230AA}" srcOrd="1" destOrd="0" presId="urn:microsoft.com/office/officeart/2005/8/layout/hList7"/>
    <dgm:cxn modelId="{73A3FEC5-6CB2-492D-99EF-D1BE5B870026}" type="presParOf" srcId="{D409D289-88E8-4A05-9537-791148A5AE24}" destId="{4DD330E5-A046-4F54-8E87-7615E739D26E}" srcOrd="0" destOrd="0" presId="urn:microsoft.com/office/officeart/2005/8/layout/hList7"/>
    <dgm:cxn modelId="{8ABFA6BB-73DB-4A98-B7DF-B9A716A6DCDA}" type="presParOf" srcId="{D409D289-88E8-4A05-9537-791148A5AE24}" destId="{4ACE12A2-B3BC-475E-B3CB-9AA0CFCBB9F6}" srcOrd="1" destOrd="0" presId="urn:microsoft.com/office/officeart/2005/8/layout/hList7"/>
    <dgm:cxn modelId="{68033B35-2485-4632-A069-10516BA23098}" type="presParOf" srcId="{4ACE12A2-B3BC-475E-B3CB-9AA0CFCBB9F6}" destId="{4EBA35A2-2EC4-4E6E-83AF-9554D7F2D8A7}" srcOrd="0" destOrd="0" presId="urn:microsoft.com/office/officeart/2005/8/layout/hList7"/>
    <dgm:cxn modelId="{88A9EF93-F904-4552-8860-BE37F5002A3D}" type="presParOf" srcId="{4EBA35A2-2EC4-4E6E-83AF-9554D7F2D8A7}" destId="{803B6304-6703-4051-92A1-F3988851FB92}" srcOrd="0" destOrd="0" presId="urn:microsoft.com/office/officeart/2005/8/layout/hList7"/>
    <dgm:cxn modelId="{340FC2D8-E19E-4C51-B113-99D8B4C0D447}" type="presParOf" srcId="{4EBA35A2-2EC4-4E6E-83AF-9554D7F2D8A7}" destId="{26532D39-C7E7-46F3-A8DC-54F2FA5EE83D}" srcOrd="1" destOrd="0" presId="urn:microsoft.com/office/officeart/2005/8/layout/hList7"/>
    <dgm:cxn modelId="{BECBD8E3-279F-414F-A5E4-F9252BE33435}" type="presParOf" srcId="{4EBA35A2-2EC4-4E6E-83AF-9554D7F2D8A7}" destId="{8E001B9C-B616-4170-A0DC-139C5E7D497B}" srcOrd="2" destOrd="0" presId="urn:microsoft.com/office/officeart/2005/8/layout/hList7"/>
    <dgm:cxn modelId="{CD5F97FE-7B3B-40F5-98FF-90312360A049}" type="presParOf" srcId="{4EBA35A2-2EC4-4E6E-83AF-9554D7F2D8A7}" destId="{5AE30381-F1FA-4258-9E1B-CD42D0F5C88F}" srcOrd="3" destOrd="0" presId="urn:microsoft.com/office/officeart/2005/8/layout/hList7"/>
    <dgm:cxn modelId="{E8E0E197-4B72-4137-BBED-8DDB84AF4942}" type="presParOf" srcId="{4ACE12A2-B3BC-475E-B3CB-9AA0CFCBB9F6}" destId="{6158BEDE-4E63-4F1B-A9C1-8F5E750AB8D2}" srcOrd="1" destOrd="0" presId="urn:microsoft.com/office/officeart/2005/8/layout/hList7"/>
    <dgm:cxn modelId="{0CB48E32-FEFD-4E53-B5EF-400C0993DEB3}" type="presParOf" srcId="{4ACE12A2-B3BC-475E-B3CB-9AA0CFCBB9F6}" destId="{B5A7CB7C-EED4-4D44-8520-1CED57860350}" srcOrd="2" destOrd="0" presId="urn:microsoft.com/office/officeart/2005/8/layout/hList7"/>
    <dgm:cxn modelId="{5AB829B8-5C1D-49A6-B735-1812546AB391}" type="presParOf" srcId="{B5A7CB7C-EED4-4D44-8520-1CED57860350}" destId="{D5AE492B-AF1C-471D-B1C6-A4AF420DAE7B}" srcOrd="0" destOrd="0" presId="urn:microsoft.com/office/officeart/2005/8/layout/hList7"/>
    <dgm:cxn modelId="{C7163FB2-A107-4234-A62E-2E10AB5A0C36}" type="presParOf" srcId="{B5A7CB7C-EED4-4D44-8520-1CED57860350}" destId="{20BB080E-DAD1-49BD-8D07-3674BF795036}" srcOrd="1" destOrd="0" presId="urn:microsoft.com/office/officeart/2005/8/layout/hList7"/>
    <dgm:cxn modelId="{08A58DDB-3E2E-4C2A-BB27-972E906EA919}" type="presParOf" srcId="{B5A7CB7C-EED4-4D44-8520-1CED57860350}" destId="{3D1E4782-D8CA-4200-98B1-8F477F73B05F}" srcOrd="2" destOrd="0" presId="urn:microsoft.com/office/officeart/2005/8/layout/hList7"/>
    <dgm:cxn modelId="{FF6CC3F1-69B5-405A-B853-1AEFCD6501DC}" type="presParOf" srcId="{B5A7CB7C-EED4-4D44-8520-1CED57860350}" destId="{0453BB2C-C659-401A-B7D3-882D67BB93C4}" srcOrd="3" destOrd="0" presId="urn:microsoft.com/office/officeart/2005/8/layout/hList7"/>
    <dgm:cxn modelId="{73F75FAB-6E29-404C-8278-843E6FE0EC91}" type="presParOf" srcId="{4ACE12A2-B3BC-475E-B3CB-9AA0CFCBB9F6}" destId="{DA3BDE07-1559-4897-A5C2-7F4E1CE5FC3F}" srcOrd="3" destOrd="0" presId="urn:microsoft.com/office/officeart/2005/8/layout/hList7"/>
    <dgm:cxn modelId="{C0DE5398-271E-47BC-856A-E026296D6B29}" type="presParOf" srcId="{4ACE12A2-B3BC-475E-B3CB-9AA0CFCBB9F6}" destId="{706EFF43-9078-4A7C-BB93-207F046DB8F0}" srcOrd="4" destOrd="0" presId="urn:microsoft.com/office/officeart/2005/8/layout/hList7"/>
    <dgm:cxn modelId="{D20E1A78-19C9-4976-93C5-EFA24024120A}" type="presParOf" srcId="{706EFF43-9078-4A7C-BB93-207F046DB8F0}" destId="{F3B7EC18-A9E9-4804-ABBD-833208399798}" srcOrd="0" destOrd="0" presId="urn:microsoft.com/office/officeart/2005/8/layout/hList7"/>
    <dgm:cxn modelId="{942189AE-03E6-43ED-AE42-B7909E900DB5}" type="presParOf" srcId="{706EFF43-9078-4A7C-BB93-207F046DB8F0}" destId="{834600A7-5B25-41A9-8525-3DFF4CD2D803}" srcOrd="1" destOrd="0" presId="urn:microsoft.com/office/officeart/2005/8/layout/hList7"/>
    <dgm:cxn modelId="{A6C32876-5CBA-4F36-BD72-94AFCA9DC14E}" type="presParOf" srcId="{706EFF43-9078-4A7C-BB93-207F046DB8F0}" destId="{F7EFFB5B-C75A-4B3E-8C96-4A986CBF1DA2}" srcOrd="2" destOrd="0" presId="urn:microsoft.com/office/officeart/2005/8/layout/hList7"/>
    <dgm:cxn modelId="{AC112320-870F-4C89-BE46-9EF881EEE218}" type="presParOf" srcId="{706EFF43-9078-4A7C-BB93-207F046DB8F0}" destId="{A524BBB5-6C15-46A8-8558-8E64B3740CB0}" srcOrd="3" destOrd="0" presId="urn:microsoft.com/office/officeart/2005/8/layout/hList7"/>
    <dgm:cxn modelId="{7CCCDCD8-D2BF-4F69-8114-F5FD4EA37742}" type="presParOf" srcId="{4ACE12A2-B3BC-475E-B3CB-9AA0CFCBB9F6}" destId="{FD71FBF7-C14C-440D-9727-83924FC0381A}" srcOrd="5" destOrd="0" presId="urn:microsoft.com/office/officeart/2005/8/layout/hList7"/>
    <dgm:cxn modelId="{AB60F1A5-9633-4BF5-8E22-8C1544BB3B40}" type="presParOf" srcId="{4ACE12A2-B3BC-475E-B3CB-9AA0CFCBB9F6}" destId="{CC70DF9D-8E72-497C-A57C-6715A6742FF7}" srcOrd="6" destOrd="0" presId="urn:microsoft.com/office/officeart/2005/8/layout/hList7"/>
    <dgm:cxn modelId="{03CD71A2-A0CC-4BE0-9A23-D72F56C26FB1}" type="presParOf" srcId="{CC70DF9D-8E72-497C-A57C-6715A6742FF7}" destId="{8F6750A1-328F-45FD-BD0C-FDF14CCC0133}" srcOrd="0" destOrd="0" presId="urn:microsoft.com/office/officeart/2005/8/layout/hList7"/>
    <dgm:cxn modelId="{1A87E445-D415-4D33-8FDC-8C868983AC68}" type="presParOf" srcId="{CC70DF9D-8E72-497C-A57C-6715A6742FF7}" destId="{24249343-7688-4E3D-AA50-5B007877F394}" srcOrd="1" destOrd="0" presId="urn:microsoft.com/office/officeart/2005/8/layout/hList7"/>
    <dgm:cxn modelId="{6DBFC649-A2D8-47A9-85A0-F0B13EC475EB}" type="presParOf" srcId="{CC70DF9D-8E72-497C-A57C-6715A6742FF7}" destId="{ED69F264-D596-4A3E-9728-53391F7902A3}" srcOrd="2" destOrd="0" presId="urn:microsoft.com/office/officeart/2005/8/layout/hList7"/>
    <dgm:cxn modelId="{D6571942-603E-4347-B16F-890DBECCABA3}" type="presParOf" srcId="{CC70DF9D-8E72-497C-A57C-6715A6742FF7}" destId="{9F9B0CE9-CA1C-4326-9D4A-938AE10AEDC8}" srcOrd="3" destOrd="0" presId="urn:microsoft.com/office/officeart/2005/8/layout/hList7"/>
    <dgm:cxn modelId="{8D028498-A2B0-4901-A341-98730AE7ACD8}" type="presParOf" srcId="{4ACE12A2-B3BC-475E-B3CB-9AA0CFCBB9F6}" destId="{FECD8640-9569-42B2-AFD1-2C9BEFA4B0F4}" srcOrd="7" destOrd="0" presId="urn:microsoft.com/office/officeart/2005/8/layout/hList7"/>
    <dgm:cxn modelId="{C4ED7FE9-BFD3-4E27-A52C-B06AC764DE81}" type="presParOf" srcId="{4ACE12A2-B3BC-475E-B3CB-9AA0CFCBB9F6}" destId="{BC545E9A-1744-4F43-ABC4-B9A8CDE5A66D}" srcOrd="8" destOrd="0" presId="urn:microsoft.com/office/officeart/2005/8/layout/hList7"/>
    <dgm:cxn modelId="{36641B0E-D163-4C2D-8FA4-80C292A203AC}" type="presParOf" srcId="{BC545E9A-1744-4F43-ABC4-B9A8CDE5A66D}" destId="{6965409E-0AA9-4359-BA5B-274A5B4F4783}" srcOrd="0" destOrd="0" presId="urn:microsoft.com/office/officeart/2005/8/layout/hList7"/>
    <dgm:cxn modelId="{1995752A-887F-4699-B1F7-14207712827B}" type="presParOf" srcId="{BC545E9A-1744-4F43-ABC4-B9A8CDE5A66D}" destId="{99520AC9-1363-4F11-A755-DC5E6D4230AA}" srcOrd="1" destOrd="0" presId="urn:microsoft.com/office/officeart/2005/8/layout/hList7"/>
    <dgm:cxn modelId="{04A82E95-BEEA-43C2-9EB1-9F6DA58B199A}" type="presParOf" srcId="{BC545E9A-1744-4F43-ABC4-B9A8CDE5A66D}" destId="{50387E8A-F588-454C-B137-F595B378B32A}" srcOrd="2" destOrd="0" presId="urn:microsoft.com/office/officeart/2005/8/layout/hList7"/>
    <dgm:cxn modelId="{06C5BEC9-B48D-43EA-9AFA-82F2B52CAEDB}" type="presParOf" srcId="{BC545E9A-1744-4F43-ABC4-B9A8CDE5A66D}" destId="{05F009F8-6601-44F3-A161-5A910BF4FD4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19FFA83-94BD-4D45-BC3D-AA1E6660027C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C49122D-301F-4E52-8A70-DFD5E73DFF9C}">
      <dgm:prSet phldrT="[Текст]"/>
      <dgm:spPr/>
      <dgm:t>
        <a:bodyPr/>
        <a:lstStyle/>
        <a:p>
          <a:r>
            <a:rPr lang="ru-RU" dirty="0" smtClean="0"/>
            <a:t>Работать над МО всей командой, стараясь заполнить ее в единственную сессию.</a:t>
          </a:r>
          <a:endParaRPr lang="ru-RU" dirty="0"/>
        </a:p>
      </dgm:t>
    </dgm:pt>
    <dgm:pt modelId="{27A8A333-DF0B-464A-A999-9D71B1950385}" type="parTrans" cxnId="{7C19F5E6-ECC4-4032-8BE4-6994086A43C3}">
      <dgm:prSet/>
      <dgm:spPr/>
      <dgm:t>
        <a:bodyPr/>
        <a:lstStyle/>
        <a:p>
          <a:endParaRPr lang="ru-RU"/>
        </a:p>
      </dgm:t>
    </dgm:pt>
    <dgm:pt modelId="{897E6C25-C629-4A0A-8B18-5132E98B9CDD}" type="sibTrans" cxnId="{7C19F5E6-ECC4-4032-8BE4-6994086A43C3}">
      <dgm:prSet/>
      <dgm:spPr/>
      <dgm:t>
        <a:bodyPr/>
        <a:lstStyle/>
        <a:p>
          <a:endParaRPr lang="ru-RU"/>
        </a:p>
      </dgm:t>
    </dgm:pt>
    <dgm:pt modelId="{0F22F5AE-3E50-44C9-9560-16389A2BBB99}">
      <dgm:prSet phldrT="[Текст]"/>
      <dgm:spPr/>
      <dgm:t>
        <a:bodyPr/>
        <a:lstStyle/>
        <a:p>
          <a:r>
            <a:rPr lang="ru-RU" dirty="0" smtClean="0"/>
            <a:t>Сначала заполнять все ячейки с ответственностью, исключить ситуацию, когда остаются строки без символа «О».</a:t>
          </a:r>
          <a:endParaRPr lang="ru-RU" dirty="0"/>
        </a:p>
      </dgm:t>
    </dgm:pt>
    <dgm:pt modelId="{BAD4083B-B60E-43EF-8032-2AB086BB007A}" type="parTrans" cxnId="{490818DF-F6DB-4D8A-9D91-4A6B2B292708}">
      <dgm:prSet/>
      <dgm:spPr/>
      <dgm:t>
        <a:bodyPr/>
        <a:lstStyle/>
        <a:p>
          <a:endParaRPr lang="ru-RU"/>
        </a:p>
      </dgm:t>
    </dgm:pt>
    <dgm:pt modelId="{9DB2066C-E984-47A0-82DC-07728FC13D75}" type="sibTrans" cxnId="{490818DF-F6DB-4D8A-9D91-4A6B2B292708}">
      <dgm:prSet/>
      <dgm:spPr/>
      <dgm:t>
        <a:bodyPr/>
        <a:lstStyle/>
        <a:p>
          <a:endParaRPr lang="ru-RU"/>
        </a:p>
      </dgm:t>
    </dgm:pt>
    <dgm:pt modelId="{DB30B8C6-1FAF-4B1A-9F50-AFE0D02800E5}">
      <dgm:prSet phldrT="[Текст]"/>
      <dgm:spPr/>
      <dgm:t>
        <a:bodyPr/>
        <a:lstStyle/>
        <a:p>
          <a:r>
            <a:rPr lang="ru-RU" dirty="0" smtClean="0"/>
            <a:t>Придерживаться методики RACI, избегая расширения состава полномочий из разряда «Исполнитель», «Согласование»</a:t>
          </a:r>
          <a:endParaRPr lang="ru-RU" dirty="0"/>
        </a:p>
      </dgm:t>
    </dgm:pt>
    <dgm:pt modelId="{31BDC1D8-54AF-4D0D-B53A-EDFA8BAD1AE1}" type="parTrans" cxnId="{171D9227-23BE-485B-AC0A-09E226CF6223}">
      <dgm:prSet/>
      <dgm:spPr/>
      <dgm:t>
        <a:bodyPr/>
        <a:lstStyle/>
        <a:p>
          <a:endParaRPr lang="ru-RU"/>
        </a:p>
      </dgm:t>
    </dgm:pt>
    <dgm:pt modelId="{626DE35A-1C3D-41CD-B384-FB1C897283F8}" type="sibTrans" cxnId="{171D9227-23BE-485B-AC0A-09E226CF6223}">
      <dgm:prSet/>
      <dgm:spPr/>
      <dgm:t>
        <a:bodyPr/>
        <a:lstStyle/>
        <a:p>
          <a:endParaRPr lang="ru-RU"/>
        </a:p>
      </dgm:t>
    </dgm:pt>
    <dgm:pt modelId="{C940C821-A248-4F8B-9CCA-DA4D35926112}">
      <dgm:prSet phldrT="[Текст]"/>
      <dgm:spPr/>
      <dgm:t>
        <a:bodyPr/>
        <a:lstStyle/>
        <a:p>
          <a:r>
            <a:rPr lang="ru-RU" dirty="0" smtClean="0"/>
            <a:t>Составить несколько вариантов МО, начиная с верхнего уровня и соблюдая принцип лаконичности.</a:t>
          </a:r>
          <a:endParaRPr lang="ru-RU" dirty="0"/>
        </a:p>
      </dgm:t>
    </dgm:pt>
    <dgm:pt modelId="{3CCE10EE-BD2D-4E17-9D9E-FA42289D1FA8}" type="parTrans" cxnId="{FF37EFE2-DA15-4C60-AE6D-F5A03A797299}">
      <dgm:prSet/>
      <dgm:spPr/>
      <dgm:t>
        <a:bodyPr/>
        <a:lstStyle/>
        <a:p>
          <a:endParaRPr lang="ru-RU"/>
        </a:p>
      </dgm:t>
    </dgm:pt>
    <dgm:pt modelId="{5CBE922C-85B0-4DEB-9DE1-9D1D94D2A99F}" type="sibTrans" cxnId="{FF37EFE2-DA15-4C60-AE6D-F5A03A797299}">
      <dgm:prSet/>
      <dgm:spPr/>
      <dgm:t>
        <a:bodyPr/>
        <a:lstStyle/>
        <a:p>
          <a:endParaRPr lang="ru-RU"/>
        </a:p>
      </dgm:t>
    </dgm:pt>
    <dgm:pt modelId="{3E2BD604-0FB6-4337-BD1A-FF719C9CBE47}">
      <dgm:prSet phldrT="[Текст]"/>
      <dgm:spPr/>
      <dgm:t>
        <a:bodyPr/>
        <a:lstStyle/>
        <a:p>
          <a:r>
            <a:rPr lang="ru-RU" dirty="0" smtClean="0"/>
            <a:t>Исключить ситуацию пустых столбцов в МО.</a:t>
          </a:r>
          <a:endParaRPr lang="ru-RU" dirty="0"/>
        </a:p>
      </dgm:t>
    </dgm:pt>
    <dgm:pt modelId="{56CDE274-345A-4CB6-97C3-A37420FAE8FA}" type="parTrans" cxnId="{F99C4AE9-2F79-434D-BEA4-FA3C1A9FB0DB}">
      <dgm:prSet/>
      <dgm:spPr/>
      <dgm:t>
        <a:bodyPr/>
        <a:lstStyle/>
        <a:p>
          <a:endParaRPr lang="ru-RU"/>
        </a:p>
      </dgm:t>
    </dgm:pt>
    <dgm:pt modelId="{71D095EE-EBEE-409E-B333-F07EA4DB23DC}" type="sibTrans" cxnId="{F99C4AE9-2F79-434D-BEA4-FA3C1A9FB0DB}">
      <dgm:prSet/>
      <dgm:spPr/>
      <dgm:t>
        <a:bodyPr/>
        <a:lstStyle/>
        <a:p>
          <a:endParaRPr lang="ru-RU"/>
        </a:p>
      </dgm:t>
    </dgm:pt>
    <dgm:pt modelId="{04BD965F-BF50-4239-9BD0-31BE661AD5CF}" type="pres">
      <dgm:prSet presAssocID="{419FFA83-94BD-4D45-BC3D-AA1E6660027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B38F8E2-2560-48E7-AE07-524439912F11}" type="pres">
      <dgm:prSet presAssocID="{419FFA83-94BD-4D45-BC3D-AA1E6660027C}" presName="Name1" presStyleCnt="0"/>
      <dgm:spPr/>
    </dgm:pt>
    <dgm:pt modelId="{1F7DD7DB-56B5-48B4-8355-DF50C1BE1DF7}" type="pres">
      <dgm:prSet presAssocID="{419FFA83-94BD-4D45-BC3D-AA1E6660027C}" presName="cycle" presStyleCnt="0"/>
      <dgm:spPr/>
    </dgm:pt>
    <dgm:pt modelId="{7DCE94C0-24DE-418A-9C27-763B2F077F96}" type="pres">
      <dgm:prSet presAssocID="{419FFA83-94BD-4D45-BC3D-AA1E6660027C}" presName="srcNode" presStyleLbl="node1" presStyleIdx="0" presStyleCnt="5"/>
      <dgm:spPr/>
    </dgm:pt>
    <dgm:pt modelId="{6B89D324-5544-45E3-96C9-0340A78300DF}" type="pres">
      <dgm:prSet presAssocID="{419FFA83-94BD-4D45-BC3D-AA1E6660027C}" presName="conn" presStyleLbl="parChTrans1D2" presStyleIdx="0" presStyleCnt="1"/>
      <dgm:spPr/>
      <dgm:t>
        <a:bodyPr/>
        <a:lstStyle/>
        <a:p>
          <a:endParaRPr lang="ru-RU"/>
        </a:p>
      </dgm:t>
    </dgm:pt>
    <dgm:pt modelId="{13A387C9-3698-453C-8632-8E8EFD5E2751}" type="pres">
      <dgm:prSet presAssocID="{419FFA83-94BD-4D45-BC3D-AA1E6660027C}" presName="extraNode" presStyleLbl="node1" presStyleIdx="0" presStyleCnt="5"/>
      <dgm:spPr/>
    </dgm:pt>
    <dgm:pt modelId="{8CFF997B-E382-4E20-B05D-6E12B393AFA5}" type="pres">
      <dgm:prSet presAssocID="{419FFA83-94BD-4D45-BC3D-AA1E6660027C}" presName="dstNode" presStyleLbl="node1" presStyleIdx="0" presStyleCnt="5"/>
      <dgm:spPr/>
    </dgm:pt>
    <dgm:pt modelId="{E7861B8B-036C-49BC-9F80-C643B5F865D1}" type="pres">
      <dgm:prSet presAssocID="{0C49122D-301F-4E52-8A70-DFD5E73DFF9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95BE22-EB8E-4B01-B201-6C6D7A2CA4D0}" type="pres">
      <dgm:prSet presAssocID="{0C49122D-301F-4E52-8A70-DFD5E73DFF9C}" presName="accent_1" presStyleCnt="0"/>
      <dgm:spPr/>
    </dgm:pt>
    <dgm:pt modelId="{AEA679DE-0646-43C5-85C1-AA9AEA17DC0D}" type="pres">
      <dgm:prSet presAssocID="{0C49122D-301F-4E52-8A70-DFD5E73DFF9C}" presName="accentRepeatNode" presStyleLbl="solidFgAcc1" presStyleIdx="0" presStyleCnt="5"/>
      <dgm:spPr/>
    </dgm:pt>
    <dgm:pt modelId="{16724F0E-7B3F-4762-BD35-0CCCA79F2F90}" type="pres">
      <dgm:prSet presAssocID="{0F22F5AE-3E50-44C9-9560-16389A2BBB9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763B18-CAD0-4E6A-BC52-729625089D02}" type="pres">
      <dgm:prSet presAssocID="{0F22F5AE-3E50-44C9-9560-16389A2BBB99}" presName="accent_2" presStyleCnt="0"/>
      <dgm:spPr/>
    </dgm:pt>
    <dgm:pt modelId="{F443B2B1-D2C2-49D2-8C67-41379B21EFE5}" type="pres">
      <dgm:prSet presAssocID="{0F22F5AE-3E50-44C9-9560-16389A2BBB99}" presName="accentRepeatNode" presStyleLbl="solidFgAcc1" presStyleIdx="1" presStyleCnt="5"/>
      <dgm:spPr/>
    </dgm:pt>
    <dgm:pt modelId="{8D30A127-BCEE-4E0B-A3D2-52CDEFB519B7}" type="pres">
      <dgm:prSet presAssocID="{DB30B8C6-1FAF-4B1A-9F50-AFE0D02800E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747DA0-8483-4B66-8DC0-40E5060FA409}" type="pres">
      <dgm:prSet presAssocID="{DB30B8C6-1FAF-4B1A-9F50-AFE0D02800E5}" presName="accent_3" presStyleCnt="0"/>
      <dgm:spPr/>
    </dgm:pt>
    <dgm:pt modelId="{2A731646-7821-471A-96D9-842305F4460E}" type="pres">
      <dgm:prSet presAssocID="{DB30B8C6-1FAF-4B1A-9F50-AFE0D02800E5}" presName="accentRepeatNode" presStyleLbl="solidFgAcc1" presStyleIdx="2" presStyleCnt="5"/>
      <dgm:spPr/>
    </dgm:pt>
    <dgm:pt modelId="{06C6A255-4140-4A0F-BC69-5C56DC9735CC}" type="pres">
      <dgm:prSet presAssocID="{3E2BD604-0FB6-4337-BD1A-FF719C9CBE47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D1C89-0C3C-4FB7-AD25-5E74D6AEFE82}" type="pres">
      <dgm:prSet presAssocID="{3E2BD604-0FB6-4337-BD1A-FF719C9CBE47}" presName="accent_4" presStyleCnt="0"/>
      <dgm:spPr/>
    </dgm:pt>
    <dgm:pt modelId="{6A4CDC45-9DA0-4837-AFFB-4822B6DE4886}" type="pres">
      <dgm:prSet presAssocID="{3E2BD604-0FB6-4337-BD1A-FF719C9CBE47}" presName="accentRepeatNode" presStyleLbl="solidFgAcc1" presStyleIdx="3" presStyleCnt="5"/>
      <dgm:spPr/>
    </dgm:pt>
    <dgm:pt modelId="{5AB76694-741B-48B8-B354-F42828011B55}" type="pres">
      <dgm:prSet presAssocID="{C940C821-A248-4F8B-9CCA-DA4D3592611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24DEA6-DEA9-40CE-AABA-1F83AD193FD6}" type="pres">
      <dgm:prSet presAssocID="{C940C821-A248-4F8B-9CCA-DA4D35926112}" presName="accent_5" presStyleCnt="0"/>
      <dgm:spPr/>
    </dgm:pt>
    <dgm:pt modelId="{6E503D44-6FA7-4FA2-8C32-F416486000E8}" type="pres">
      <dgm:prSet presAssocID="{C940C821-A248-4F8B-9CCA-DA4D35926112}" presName="accentRepeatNode" presStyleLbl="solidFgAcc1" presStyleIdx="4" presStyleCnt="5"/>
      <dgm:spPr/>
    </dgm:pt>
  </dgm:ptLst>
  <dgm:cxnLst>
    <dgm:cxn modelId="{F99C4AE9-2F79-434D-BEA4-FA3C1A9FB0DB}" srcId="{419FFA83-94BD-4D45-BC3D-AA1E6660027C}" destId="{3E2BD604-0FB6-4337-BD1A-FF719C9CBE47}" srcOrd="3" destOrd="0" parTransId="{56CDE274-345A-4CB6-97C3-A37420FAE8FA}" sibTransId="{71D095EE-EBEE-409E-B333-F07EA4DB23DC}"/>
    <dgm:cxn modelId="{7C19F5E6-ECC4-4032-8BE4-6994086A43C3}" srcId="{419FFA83-94BD-4D45-BC3D-AA1E6660027C}" destId="{0C49122D-301F-4E52-8A70-DFD5E73DFF9C}" srcOrd="0" destOrd="0" parTransId="{27A8A333-DF0B-464A-A999-9D71B1950385}" sibTransId="{897E6C25-C629-4A0A-8B18-5132E98B9CDD}"/>
    <dgm:cxn modelId="{490818DF-F6DB-4D8A-9D91-4A6B2B292708}" srcId="{419FFA83-94BD-4D45-BC3D-AA1E6660027C}" destId="{0F22F5AE-3E50-44C9-9560-16389A2BBB99}" srcOrd="1" destOrd="0" parTransId="{BAD4083B-B60E-43EF-8032-2AB086BB007A}" sibTransId="{9DB2066C-E984-47A0-82DC-07728FC13D75}"/>
    <dgm:cxn modelId="{C7D39823-BCB5-43AA-A392-F64FCC109B88}" type="presOf" srcId="{897E6C25-C629-4A0A-8B18-5132E98B9CDD}" destId="{6B89D324-5544-45E3-96C9-0340A78300DF}" srcOrd="0" destOrd="0" presId="urn:microsoft.com/office/officeart/2008/layout/VerticalCurvedList"/>
    <dgm:cxn modelId="{9520C4E6-0FB6-45C2-ABD2-73AF00ECC461}" type="presOf" srcId="{3E2BD604-0FB6-4337-BD1A-FF719C9CBE47}" destId="{06C6A255-4140-4A0F-BC69-5C56DC9735CC}" srcOrd="0" destOrd="0" presId="urn:microsoft.com/office/officeart/2008/layout/VerticalCurvedList"/>
    <dgm:cxn modelId="{171D9227-23BE-485B-AC0A-09E226CF6223}" srcId="{419FFA83-94BD-4D45-BC3D-AA1E6660027C}" destId="{DB30B8C6-1FAF-4B1A-9F50-AFE0D02800E5}" srcOrd="2" destOrd="0" parTransId="{31BDC1D8-54AF-4D0D-B53A-EDFA8BAD1AE1}" sibTransId="{626DE35A-1C3D-41CD-B384-FB1C897283F8}"/>
    <dgm:cxn modelId="{C6B38CE2-E65C-4AAC-A238-119806C14086}" type="presOf" srcId="{419FFA83-94BD-4D45-BC3D-AA1E6660027C}" destId="{04BD965F-BF50-4239-9BD0-31BE661AD5CF}" srcOrd="0" destOrd="0" presId="urn:microsoft.com/office/officeart/2008/layout/VerticalCurvedList"/>
    <dgm:cxn modelId="{B36195A4-C85C-4A60-A840-35434BE00993}" type="presOf" srcId="{0F22F5AE-3E50-44C9-9560-16389A2BBB99}" destId="{16724F0E-7B3F-4762-BD35-0CCCA79F2F90}" srcOrd="0" destOrd="0" presId="urn:microsoft.com/office/officeart/2008/layout/VerticalCurvedList"/>
    <dgm:cxn modelId="{CB96C069-49E7-445F-B2DE-863311842835}" type="presOf" srcId="{DB30B8C6-1FAF-4B1A-9F50-AFE0D02800E5}" destId="{8D30A127-BCEE-4E0B-A3D2-52CDEFB519B7}" srcOrd="0" destOrd="0" presId="urn:microsoft.com/office/officeart/2008/layout/VerticalCurvedList"/>
    <dgm:cxn modelId="{83F2D8C7-CBBF-492F-A049-A228473C0846}" type="presOf" srcId="{C940C821-A248-4F8B-9CCA-DA4D35926112}" destId="{5AB76694-741B-48B8-B354-F42828011B55}" srcOrd="0" destOrd="0" presId="urn:microsoft.com/office/officeart/2008/layout/VerticalCurvedList"/>
    <dgm:cxn modelId="{FEC1C48A-E041-43B7-979A-118027978E16}" type="presOf" srcId="{0C49122D-301F-4E52-8A70-DFD5E73DFF9C}" destId="{E7861B8B-036C-49BC-9F80-C643B5F865D1}" srcOrd="0" destOrd="0" presId="urn:microsoft.com/office/officeart/2008/layout/VerticalCurvedList"/>
    <dgm:cxn modelId="{FF37EFE2-DA15-4C60-AE6D-F5A03A797299}" srcId="{419FFA83-94BD-4D45-BC3D-AA1E6660027C}" destId="{C940C821-A248-4F8B-9CCA-DA4D35926112}" srcOrd="4" destOrd="0" parTransId="{3CCE10EE-BD2D-4E17-9D9E-FA42289D1FA8}" sibTransId="{5CBE922C-85B0-4DEB-9DE1-9D1D94D2A99F}"/>
    <dgm:cxn modelId="{C861F37A-45D0-4547-84DB-488A5EA85E17}" type="presParOf" srcId="{04BD965F-BF50-4239-9BD0-31BE661AD5CF}" destId="{4B38F8E2-2560-48E7-AE07-524439912F11}" srcOrd="0" destOrd="0" presId="urn:microsoft.com/office/officeart/2008/layout/VerticalCurvedList"/>
    <dgm:cxn modelId="{6F88A19A-2B66-4992-823D-2FF403C5A5C3}" type="presParOf" srcId="{4B38F8E2-2560-48E7-AE07-524439912F11}" destId="{1F7DD7DB-56B5-48B4-8355-DF50C1BE1DF7}" srcOrd="0" destOrd="0" presId="urn:microsoft.com/office/officeart/2008/layout/VerticalCurvedList"/>
    <dgm:cxn modelId="{6D75A5A2-056A-4D7E-8871-7574527A279E}" type="presParOf" srcId="{1F7DD7DB-56B5-48B4-8355-DF50C1BE1DF7}" destId="{7DCE94C0-24DE-418A-9C27-763B2F077F96}" srcOrd="0" destOrd="0" presId="urn:microsoft.com/office/officeart/2008/layout/VerticalCurvedList"/>
    <dgm:cxn modelId="{B82D2996-9107-4FE0-AEE7-BCCC0CFA19DF}" type="presParOf" srcId="{1F7DD7DB-56B5-48B4-8355-DF50C1BE1DF7}" destId="{6B89D324-5544-45E3-96C9-0340A78300DF}" srcOrd="1" destOrd="0" presId="urn:microsoft.com/office/officeart/2008/layout/VerticalCurvedList"/>
    <dgm:cxn modelId="{FC33B9D3-5B2B-423E-9A75-EB125D5BB112}" type="presParOf" srcId="{1F7DD7DB-56B5-48B4-8355-DF50C1BE1DF7}" destId="{13A387C9-3698-453C-8632-8E8EFD5E2751}" srcOrd="2" destOrd="0" presId="urn:microsoft.com/office/officeart/2008/layout/VerticalCurvedList"/>
    <dgm:cxn modelId="{D6BCA521-ED9E-4AC2-AAEE-E5E34C88930C}" type="presParOf" srcId="{1F7DD7DB-56B5-48B4-8355-DF50C1BE1DF7}" destId="{8CFF997B-E382-4E20-B05D-6E12B393AFA5}" srcOrd="3" destOrd="0" presId="urn:microsoft.com/office/officeart/2008/layout/VerticalCurvedList"/>
    <dgm:cxn modelId="{1B11563E-69B8-4295-9E75-0F86A1C8E4ED}" type="presParOf" srcId="{4B38F8E2-2560-48E7-AE07-524439912F11}" destId="{E7861B8B-036C-49BC-9F80-C643B5F865D1}" srcOrd="1" destOrd="0" presId="urn:microsoft.com/office/officeart/2008/layout/VerticalCurvedList"/>
    <dgm:cxn modelId="{FBA3ED20-3A3A-4F20-A746-48AC7DACF186}" type="presParOf" srcId="{4B38F8E2-2560-48E7-AE07-524439912F11}" destId="{BB95BE22-EB8E-4B01-B201-6C6D7A2CA4D0}" srcOrd="2" destOrd="0" presId="urn:microsoft.com/office/officeart/2008/layout/VerticalCurvedList"/>
    <dgm:cxn modelId="{F75AABCC-2FAE-4808-ABFF-88C534AA217D}" type="presParOf" srcId="{BB95BE22-EB8E-4B01-B201-6C6D7A2CA4D0}" destId="{AEA679DE-0646-43C5-85C1-AA9AEA17DC0D}" srcOrd="0" destOrd="0" presId="urn:microsoft.com/office/officeart/2008/layout/VerticalCurvedList"/>
    <dgm:cxn modelId="{FCC66693-B8C3-4D4B-9D41-F30C99CCE803}" type="presParOf" srcId="{4B38F8E2-2560-48E7-AE07-524439912F11}" destId="{16724F0E-7B3F-4762-BD35-0CCCA79F2F90}" srcOrd="3" destOrd="0" presId="urn:microsoft.com/office/officeart/2008/layout/VerticalCurvedList"/>
    <dgm:cxn modelId="{146BE381-578B-452D-924D-8C3553C30204}" type="presParOf" srcId="{4B38F8E2-2560-48E7-AE07-524439912F11}" destId="{8A763B18-CAD0-4E6A-BC52-729625089D02}" srcOrd="4" destOrd="0" presId="urn:microsoft.com/office/officeart/2008/layout/VerticalCurvedList"/>
    <dgm:cxn modelId="{1A8C97AE-8E50-43A2-8AF3-25B7D84E514E}" type="presParOf" srcId="{8A763B18-CAD0-4E6A-BC52-729625089D02}" destId="{F443B2B1-D2C2-49D2-8C67-41379B21EFE5}" srcOrd="0" destOrd="0" presId="urn:microsoft.com/office/officeart/2008/layout/VerticalCurvedList"/>
    <dgm:cxn modelId="{0444D811-8F23-4A35-A9EE-624967BE178B}" type="presParOf" srcId="{4B38F8E2-2560-48E7-AE07-524439912F11}" destId="{8D30A127-BCEE-4E0B-A3D2-52CDEFB519B7}" srcOrd="5" destOrd="0" presId="urn:microsoft.com/office/officeart/2008/layout/VerticalCurvedList"/>
    <dgm:cxn modelId="{972F22F3-3C4C-49B3-9070-E27C25AAA080}" type="presParOf" srcId="{4B38F8E2-2560-48E7-AE07-524439912F11}" destId="{4F747DA0-8483-4B66-8DC0-40E5060FA409}" srcOrd="6" destOrd="0" presId="urn:microsoft.com/office/officeart/2008/layout/VerticalCurvedList"/>
    <dgm:cxn modelId="{5B521334-DE38-408E-B811-E599EB7CA780}" type="presParOf" srcId="{4F747DA0-8483-4B66-8DC0-40E5060FA409}" destId="{2A731646-7821-471A-96D9-842305F4460E}" srcOrd="0" destOrd="0" presId="urn:microsoft.com/office/officeart/2008/layout/VerticalCurvedList"/>
    <dgm:cxn modelId="{78DCE301-FC86-46C2-B630-C893BB922F01}" type="presParOf" srcId="{4B38F8E2-2560-48E7-AE07-524439912F11}" destId="{06C6A255-4140-4A0F-BC69-5C56DC9735CC}" srcOrd="7" destOrd="0" presId="urn:microsoft.com/office/officeart/2008/layout/VerticalCurvedList"/>
    <dgm:cxn modelId="{CB9B0678-380E-4244-86D0-CB31FC6276D5}" type="presParOf" srcId="{4B38F8E2-2560-48E7-AE07-524439912F11}" destId="{DF2D1C89-0C3C-4FB7-AD25-5E74D6AEFE82}" srcOrd="8" destOrd="0" presId="urn:microsoft.com/office/officeart/2008/layout/VerticalCurvedList"/>
    <dgm:cxn modelId="{1BC44CDD-D610-444B-995F-D6476B4D6463}" type="presParOf" srcId="{DF2D1C89-0C3C-4FB7-AD25-5E74D6AEFE82}" destId="{6A4CDC45-9DA0-4837-AFFB-4822B6DE4886}" srcOrd="0" destOrd="0" presId="urn:microsoft.com/office/officeart/2008/layout/VerticalCurvedList"/>
    <dgm:cxn modelId="{3ACD3DF8-159D-4ABE-974B-E01194F8CB25}" type="presParOf" srcId="{4B38F8E2-2560-48E7-AE07-524439912F11}" destId="{5AB76694-741B-48B8-B354-F42828011B55}" srcOrd="9" destOrd="0" presId="urn:microsoft.com/office/officeart/2008/layout/VerticalCurvedList"/>
    <dgm:cxn modelId="{1377AE05-F3A5-48FD-8E6F-C48806C27FE6}" type="presParOf" srcId="{4B38F8E2-2560-48E7-AE07-524439912F11}" destId="{7F24DEA6-DEA9-40CE-AABA-1F83AD193FD6}" srcOrd="10" destOrd="0" presId="urn:microsoft.com/office/officeart/2008/layout/VerticalCurvedList"/>
    <dgm:cxn modelId="{F5480051-B9C2-4EBB-B682-8D7D2B6D4B9C}" type="presParOf" srcId="{7F24DEA6-DEA9-40CE-AABA-1F83AD193FD6}" destId="{6E503D44-6FA7-4FA2-8C32-F416486000E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ACA47A-7DE8-414C-9F4D-906F6A35C937}" type="doc">
      <dgm:prSet loTypeId="urn:microsoft.com/office/officeart/2005/8/layout/process1" loCatId="process" qsTypeId="urn:microsoft.com/office/officeart/2005/8/quickstyle/simple3" qsCatId="simple" csTypeId="urn:microsoft.com/office/officeart/2005/8/colors/accent4_5" csCatId="accent4" phldr="1"/>
      <dgm:spPr/>
    </dgm:pt>
    <dgm:pt modelId="{A262322E-4C52-4FA9-98A2-177A13126815}">
      <dgm:prSet phldrT="[Текст]"/>
      <dgm:spPr/>
      <dgm:t>
        <a:bodyPr/>
        <a:lstStyle/>
        <a:p>
          <a:r>
            <a:rPr lang="ru-RU" dirty="0" smtClean="0"/>
            <a:t>Сбор информации о потенциальных </a:t>
          </a:r>
          <a:r>
            <a:rPr lang="ru-RU" dirty="0" err="1" smtClean="0"/>
            <a:t>стейкхолдерах</a:t>
          </a:r>
          <a:endParaRPr lang="ru-RU" dirty="0"/>
        </a:p>
      </dgm:t>
    </dgm:pt>
    <dgm:pt modelId="{C282608B-F197-40F2-B3E4-D5A0060E8E6B}" type="parTrans" cxnId="{BB1E52D4-6695-4E22-8FAB-21F94EBACB41}">
      <dgm:prSet/>
      <dgm:spPr/>
      <dgm:t>
        <a:bodyPr/>
        <a:lstStyle/>
        <a:p>
          <a:endParaRPr lang="ru-RU"/>
        </a:p>
      </dgm:t>
    </dgm:pt>
    <dgm:pt modelId="{95BACD5C-60E2-4AB5-88E0-A8535A14E6B4}" type="sibTrans" cxnId="{BB1E52D4-6695-4E22-8FAB-21F94EBACB41}">
      <dgm:prSet/>
      <dgm:spPr/>
      <dgm:t>
        <a:bodyPr/>
        <a:lstStyle/>
        <a:p>
          <a:endParaRPr lang="ru-RU"/>
        </a:p>
      </dgm:t>
    </dgm:pt>
    <dgm:pt modelId="{85007BEA-A2AB-44CC-BF61-289FEDF07513}">
      <dgm:prSet phldrT="[Текст]"/>
      <dgm:spPr/>
      <dgm:t>
        <a:bodyPr/>
        <a:lstStyle/>
        <a:p>
          <a:r>
            <a:rPr lang="ru-RU" dirty="0" smtClean="0"/>
            <a:t>Идентификация </a:t>
          </a:r>
          <a:r>
            <a:rPr lang="ru-RU" dirty="0" err="1" smtClean="0"/>
            <a:t>стейкхолдеров</a:t>
          </a:r>
          <a:endParaRPr lang="ru-RU" dirty="0"/>
        </a:p>
      </dgm:t>
    </dgm:pt>
    <dgm:pt modelId="{27E12BFA-AB5E-4C0E-AD70-556E90139E1C}" type="parTrans" cxnId="{8ECDD972-9B72-46C2-AFF6-93711DCDDCE1}">
      <dgm:prSet/>
      <dgm:spPr/>
      <dgm:t>
        <a:bodyPr/>
        <a:lstStyle/>
        <a:p>
          <a:endParaRPr lang="ru-RU"/>
        </a:p>
      </dgm:t>
    </dgm:pt>
    <dgm:pt modelId="{5BB83B4C-985A-403D-B855-1FE9C2E6DA6F}" type="sibTrans" cxnId="{8ECDD972-9B72-46C2-AFF6-93711DCDDCE1}">
      <dgm:prSet/>
      <dgm:spPr/>
      <dgm:t>
        <a:bodyPr/>
        <a:lstStyle/>
        <a:p>
          <a:endParaRPr lang="ru-RU"/>
        </a:p>
      </dgm:t>
    </dgm:pt>
    <dgm:pt modelId="{1D1FA073-388A-4D3F-9200-3954C36CF743}">
      <dgm:prSet phldrT="[Текст]"/>
      <dgm:spPr/>
      <dgm:t>
        <a:bodyPr/>
        <a:lstStyle/>
        <a:p>
          <a:r>
            <a:rPr lang="ru-RU" dirty="0" smtClean="0"/>
            <a:t>Составления профиля </a:t>
          </a:r>
          <a:r>
            <a:rPr lang="ru-RU" dirty="0" err="1" smtClean="0"/>
            <a:t>стейкхолдеров</a:t>
          </a:r>
          <a:endParaRPr lang="ru-RU" dirty="0"/>
        </a:p>
      </dgm:t>
    </dgm:pt>
    <dgm:pt modelId="{44FD7F2F-6DD1-4D76-ABC9-A45B49521E3B}" type="parTrans" cxnId="{0C273C40-36D7-4082-82DD-13291F4AF52C}">
      <dgm:prSet/>
      <dgm:spPr/>
      <dgm:t>
        <a:bodyPr/>
        <a:lstStyle/>
        <a:p>
          <a:endParaRPr lang="ru-RU"/>
        </a:p>
      </dgm:t>
    </dgm:pt>
    <dgm:pt modelId="{6156D1D3-D468-429F-BF65-29BC90B5D301}" type="sibTrans" cxnId="{0C273C40-36D7-4082-82DD-13291F4AF52C}">
      <dgm:prSet/>
      <dgm:spPr/>
      <dgm:t>
        <a:bodyPr/>
        <a:lstStyle/>
        <a:p>
          <a:endParaRPr lang="ru-RU"/>
        </a:p>
      </dgm:t>
    </dgm:pt>
    <dgm:pt modelId="{2254757E-DF93-42AB-9C60-E13AD481AACF}" type="pres">
      <dgm:prSet presAssocID="{32ACA47A-7DE8-414C-9F4D-906F6A35C937}" presName="Name0" presStyleCnt="0">
        <dgm:presLayoutVars>
          <dgm:dir/>
          <dgm:resizeHandles val="exact"/>
        </dgm:presLayoutVars>
      </dgm:prSet>
      <dgm:spPr/>
    </dgm:pt>
    <dgm:pt modelId="{39E7AA6E-0780-4A25-9ED9-801CFB8B0492}" type="pres">
      <dgm:prSet presAssocID="{A262322E-4C52-4FA9-98A2-177A1312681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330C52-9E3E-435A-8A37-C2F909C8DDF2}" type="pres">
      <dgm:prSet presAssocID="{95BACD5C-60E2-4AB5-88E0-A8535A14E6B4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4F0F607-1905-4A12-8791-42302220F142}" type="pres">
      <dgm:prSet presAssocID="{95BACD5C-60E2-4AB5-88E0-A8535A14E6B4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FF6365B-6CF8-4A3F-A5D4-56D575D51042}" type="pres">
      <dgm:prSet presAssocID="{85007BEA-A2AB-44CC-BF61-289FEDF0751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AFA05-F912-4235-83E8-49D0CF7EE1AB}" type="pres">
      <dgm:prSet presAssocID="{5BB83B4C-985A-403D-B855-1FE9C2E6DA6F}" presName="sibTrans" presStyleLbl="sibTrans2D1" presStyleIdx="1" presStyleCnt="2"/>
      <dgm:spPr/>
      <dgm:t>
        <a:bodyPr/>
        <a:lstStyle/>
        <a:p>
          <a:endParaRPr lang="ru-RU"/>
        </a:p>
      </dgm:t>
    </dgm:pt>
    <dgm:pt modelId="{C291DECD-3AA8-4D80-A804-240AE6A9BF2B}" type="pres">
      <dgm:prSet presAssocID="{5BB83B4C-985A-403D-B855-1FE9C2E6DA6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B4E7FC4-701C-412E-BB35-F91F5EB19381}" type="pres">
      <dgm:prSet presAssocID="{1D1FA073-388A-4D3F-9200-3954C36CF74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1E52D4-6695-4E22-8FAB-21F94EBACB41}" srcId="{32ACA47A-7DE8-414C-9F4D-906F6A35C937}" destId="{A262322E-4C52-4FA9-98A2-177A13126815}" srcOrd="0" destOrd="0" parTransId="{C282608B-F197-40F2-B3E4-D5A0060E8E6B}" sibTransId="{95BACD5C-60E2-4AB5-88E0-A8535A14E6B4}"/>
    <dgm:cxn modelId="{56A1F973-DA78-4904-A998-A44661492D50}" type="presOf" srcId="{95BACD5C-60E2-4AB5-88E0-A8535A14E6B4}" destId="{0E330C52-9E3E-435A-8A37-C2F909C8DDF2}" srcOrd="0" destOrd="0" presId="urn:microsoft.com/office/officeart/2005/8/layout/process1"/>
    <dgm:cxn modelId="{8ECDD972-9B72-46C2-AFF6-93711DCDDCE1}" srcId="{32ACA47A-7DE8-414C-9F4D-906F6A35C937}" destId="{85007BEA-A2AB-44CC-BF61-289FEDF07513}" srcOrd="1" destOrd="0" parTransId="{27E12BFA-AB5E-4C0E-AD70-556E90139E1C}" sibTransId="{5BB83B4C-985A-403D-B855-1FE9C2E6DA6F}"/>
    <dgm:cxn modelId="{1A382632-7DF0-4505-A25B-44B73F977C8A}" type="presOf" srcId="{A262322E-4C52-4FA9-98A2-177A13126815}" destId="{39E7AA6E-0780-4A25-9ED9-801CFB8B0492}" srcOrd="0" destOrd="0" presId="urn:microsoft.com/office/officeart/2005/8/layout/process1"/>
    <dgm:cxn modelId="{7DDB4F96-4A70-480D-A2E5-84E6B997118C}" type="presOf" srcId="{95BACD5C-60E2-4AB5-88E0-A8535A14E6B4}" destId="{C4F0F607-1905-4A12-8791-42302220F142}" srcOrd="1" destOrd="0" presId="urn:microsoft.com/office/officeart/2005/8/layout/process1"/>
    <dgm:cxn modelId="{B26FDB1A-F302-4BBA-9C82-5FA818D95A24}" type="presOf" srcId="{5BB83B4C-985A-403D-B855-1FE9C2E6DA6F}" destId="{D3BAFA05-F912-4235-83E8-49D0CF7EE1AB}" srcOrd="0" destOrd="0" presId="urn:microsoft.com/office/officeart/2005/8/layout/process1"/>
    <dgm:cxn modelId="{3A56E331-080C-4F20-8B7A-62019DAFE7AE}" type="presOf" srcId="{85007BEA-A2AB-44CC-BF61-289FEDF07513}" destId="{CFF6365B-6CF8-4A3F-A5D4-56D575D51042}" srcOrd="0" destOrd="0" presId="urn:microsoft.com/office/officeart/2005/8/layout/process1"/>
    <dgm:cxn modelId="{459F2978-64C6-4DA0-B437-4D0C0FC73EEC}" type="presOf" srcId="{1D1FA073-388A-4D3F-9200-3954C36CF743}" destId="{6B4E7FC4-701C-412E-BB35-F91F5EB19381}" srcOrd="0" destOrd="0" presId="urn:microsoft.com/office/officeart/2005/8/layout/process1"/>
    <dgm:cxn modelId="{0C273C40-36D7-4082-82DD-13291F4AF52C}" srcId="{32ACA47A-7DE8-414C-9F4D-906F6A35C937}" destId="{1D1FA073-388A-4D3F-9200-3954C36CF743}" srcOrd="2" destOrd="0" parTransId="{44FD7F2F-6DD1-4D76-ABC9-A45B49521E3B}" sibTransId="{6156D1D3-D468-429F-BF65-29BC90B5D301}"/>
    <dgm:cxn modelId="{F168A00F-C27F-4B0F-BF41-2CCB669A4C8B}" type="presOf" srcId="{5BB83B4C-985A-403D-B855-1FE9C2E6DA6F}" destId="{C291DECD-3AA8-4D80-A804-240AE6A9BF2B}" srcOrd="1" destOrd="0" presId="urn:microsoft.com/office/officeart/2005/8/layout/process1"/>
    <dgm:cxn modelId="{EACEF05E-F529-4DC8-A50C-4A5FD1985E42}" type="presOf" srcId="{32ACA47A-7DE8-414C-9F4D-906F6A35C937}" destId="{2254757E-DF93-42AB-9C60-E13AD481AACF}" srcOrd="0" destOrd="0" presId="urn:microsoft.com/office/officeart/2005/8/layout/process1"/>
    <dgm:cxn modelId="{1AE41DC0-E773-42BE-B249-CC376C3E4CCE}" type="presParOf" srcId="{2254757E-DF93-42AB-9C60-E13AD481AACF}" destId="{39E7AA6E-0780-4A25-9ED9-801CFB8B0492}" srcOrd="0" destOrd="0" presId="urn:microsoft.com/office/officeart/2005/8/layout/process1"/>
    <dgm:cxn modelId="{30F06E2E-3181-454D-8B0F-B788726C2253}" type="presParOf" srcId="{2254757E-DF93-42AB-9C60-E13AD481AACF}" destId="{0E330C52-9E3E-435A-8A37-C2F909C8DDF2}" srcOrd="1" destOrd="0" presId="urn:microsoft.com/office/officeart/2005/8/layout/process1"/>
    <dgm:cxn modelId="{F397388C-9175-435E-B56B-43F79C277F3A}" type="presParOf" srcId="{0E330C52-9E3E-435A-8A37-C2F909C8DDF2}" destId="{C4F0F607-1905-4A12-8791-42302220F142}" srcOrd="0" destOrd="0" presId="urn:microsoft.com/office/officeart/2005/8/layout/process1"/>
    <dgm:cxn modelId="{70CA5BC1-AFAD-41CA-825E-C9E87A514154}" type="presParOf" srcId="{2254757E-DF93-42AB-9C60-E13AD481AACF}" destId="{CFF6365B-6CF8-4A3F-A5D4-56D575D51042}" srcOrd="2" destOrd="0" presId="urn:microsoft.com/office/officeart/2005/8/layout/process1"/>
    <dgm:cxn modelId="{28A5E2BC-0B04-47FE-916E-CCF351EAE3D0}" type="presParOf" srcId="{2254757E-DF93-42AB-9C60-E13AD481AACF}" destId="{D3BAFA05-F912-4235-83E8-49D0CF7EE1AB}" srcOrd="3" destOrd="0" presId="urn:microsoft.com/office/officeart/2005/8/layout/process1"/>
    <dgm:cxn modelId="{669C1373-15B0-4E8B-BAE4-1028B847DB18}" type="presParOf" srcId="{D3BAFA05-F912-4235-83E8-49D0CF7EE1AB}" destId="{C291DECD-3AA8-4D80-A804-240AE6A9BF2B}" srcOrd="0" destOrd="0" presId="urn:microsoft.com/office/officeart/2005/8/layout/process1"/>
    <dgm:cxn modelId="{70AF97AB-8631-41E7-97DD-5957F2574262}" type="presParOf" srcId="{2254757E-DF93-42AB-9C60-E13AD481AACF}" destId="{6B4E7FC4-701C-412E-BB35-F91F5EB1938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21AE33-F29F-49D9-B1F3-82826E68F224}" type="doc">
      <dgm:prSet loTypeId="urn:microsoft.com/office/officeart/2005/8/layout/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29371C8-86AA-4073-AC39-B53E10DD377B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Пользователи </a:t>
          </a:r>
          <a:r>
            <a:rPr lang="ru-RU" sz="2000" dirty="0" err="1" smtClean="0"/>
            <a:t>бенефитов</a:t>
          </a:r>
          <a:r>
            <a:rPr lang="ru-RU" sz="2000" dirty="0" smtClean="0"/>
            <a:t> от реализации проект</a:t>
          </a:r>
          <a:endParaRPr lang="ru-RU" sz="2000" dirty="0"/>
        </a:p>
      </dgm:t>
    </dgm:pt>
    <dgm:pt modelId="{D1F23F11-E5E2-49BA-B823-DFFC01592C20}" type="parTrans" cxnId="{84C6C428-666C-4A47-A95B-1430FBB5A272}">
      <dgm:prSet/>
      <dgm:spPr/>
      <dgm:t>
        <a:bodyPr/>
        <a:lstStyle/>
        <a:p>
          <a:endParaRPr lang="ru-RU" sz="1600"/>
        </a:p>
      </dgm:t>
    </dgm:pt>
    <dgm:pt modelId="{5A3947B9-FFB3-48E5-A0A1-4CD942215B98}" type="sibTrans" cxnId="{84C6C428-666C-4A47-A95B-1430FBB5A272}">
      <dgm:prSet/>
      <dgm:spPr/>
      <dgm:t>
        <a:bodyPr/>
        <a:lstStyle/>
        <a:p>
          <a:endParaRPr lang="ru-RU" sz="1600"/>
        </a:p>
      </dgm:t>
    </dgm:pt>
    <dgm:pt modelId="{2CD85F97-DBF1-45EC-B5DD-CFADDF693491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Влияющие на проект (союзы, группы персонала, медиа…)</a:t>
          </a:r>
          <a:endParaRPr lang="ru-RU" sz="2000" dirty="0"/>
        </a:p>
      </dgm:t>
    </dgm:pt>
    <dgm:pt modelId="{88D67DCB-27C6-40AA-9031-71037C9F9173}" type="parTrans" cxnId="{75BCD6F3-D5F6-4FD9-A12F-9C4BB48ECEA4}">
      <dgm:prSet/>
      <dgm:spPr/>
      <dgm:t>
        <a:bodyPr/>
        <a:lstStyle/>
        <a:p>
          <a:endParaRPr lang="ru-RU" sz="1600"/>
        </a:p>
      </dgm:t>
    </dgm:pt>
    <dgm:pt modelId="{528635FE-060F-41A5-AB6D-58E1CF2D83EF}" type="sibTrans" cxnId="{75BCD6F3-D5F6-4FD9-A12F-9C4BB48ECEA4}">
      <dgm:prSet/>
      <dgm:spPr/>
      <dgm:t>
        <a:bodyPr/>
        <a:lstStyle/>
        <a:p>
          <a:endParaRPr lang="ru-RU" sz="1600"/>
        </a:p>
      </dgm:t>
    </dgm:pt>
    <dgm:pt modelId="{2D742BD7-E903-4A89-A5A3-E52B47277210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Участвующие - поставщики и бизнес  партнеры, участвующие в проведении изменений</a:t>
          </a:r>
          <a:endParaRPr lang="ru-RU" sz="2000" dirty="0"/>
        </a:p>
      </dgm:t>
    </dgm:pt>
    <dgm:pt modelId="{2BBBDA4B-978F-4045-A1A9-7BC37BE188C5}" type="parTrans" cxnId="{8553E7F0-F367-49F5-9B8A-6D1688CB5DDB}">
      <dgm:prSet/>
      <dgm:spPr/>
      <dgm:t>
        <a:bodyPr/>
        <a:lstStyle/>
        <a:p>
          <a:endParaRPr lang="ru-RU" sz="1600"/>
        </a:p>
      </dgm:t>
    </dgm:pt>
    <dgm:pt modelId="{1D985E94-69D0-41D0-B037-C4384BEFFEC1}" type="sibTrans" cxnId="{8553E7F0-F367-49F5-9B8A-6D1688CB5DDB}">
      <dgm:prSet/>
      <dgm:spPr/>
      <dgm:t>
        <a:bodyPr/>
        <a:lstStyle/>
        <a:p>
          <a:endParaRPr lang="ru-RU" sz="1600"/>
        </a:p>
      </dgm:t>
    </dgm:pt>
    <dgm:pt modelId="{1494B4F2-D917-46BA-8D39-147EF519AF58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Руководящие – кто руководит и контролирует проект</a:t>
          </a:r>
          <a:endParaRPr lang="ru-RU" sz="2000" dirty="0"/>
        </a:p>
      </dgm:t>
    </dgm:pt>
    <dgm:pt modelId="{F2770665-2A3B-4E8D-BAE6-F01125AF602C}" type="parTrans" cxnId="{BBA2349F-0D6B-4858-9C96-A060EBFC62A8}">
      <dgm:prSet/>
      <dgm:spPr/>
      <dgm:t>
        <a:bodyPr/>
        <a:lstStyle/>
        <a:p>
          <a:endParaRPr lang="ru-RU" sz="1600"/>
        </a:p>
      </dgm:t>
    </dgm:pt>
    <dgm:pt modelId="{D34F1AC9-E5B4-4337-9FAF-FA378CB4D5DE}" type="sibTrans" cxnId="{BBA2349F-0D6B-4858-9C96-A060EBFC62A8}">
      <dgm:prSet/>
      <dgm:spPr/>
      <dgm:t>
        <a:bodyPr/>
        <a:lstStyle/>
        <a:p>
          <a:endParaRPr lang="ru-RU" sz="1600"/>
        </a:p>
      </dgm:t>
    </dgm:pt>
    <dgm:pt modelId="{5AE7D632-40AC-4B5F-8DCC-03C9A7918678}" type="pres">
      <dgm:prSet presAssocID="{7D21AE33-F29F-49D9-B1F3-82826E68F22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0F3604-A004-4F6B-B2C4-29BBA096D58F}" type="pres">
      <dgm:prSet presAssocID="{529371C8-86AA-4073-AC39-B53E10DD377B}" presName="parentLin" presStyleCnt="0"/>
      <dgm:spPr/>
    </dgm:pt>
    <dgm:pt modelId="{2D31C3AE-384B-42B0-A4EE-C14AA9117F81}" type="pres">
      <dgm:prSet presAssocID="{529371C8-86AA-4073-AC39-B53E10DD377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FDE451C-2E0A-4673-992E-D53C6366ACCC}" type="pres">
      <dgm:prSet presAssocID="{529371C8-86AA-4073-AC39-B53E10DD377B}" presName="parentText" presStyleLbl="node1" presStyleIdx="0" presStyleCnt="4" custScaleX="1111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3465E-2CA0-4C7F-B606-0B27E06F072A}" type="pres">
      <dgm:prSet presAssocID="{529371C8-86AA-4073-AC39-B53E10DD377B}" presName="negativeSpace" presStyleCnt="0"/>
      <dgm:spPr/>
    </dgm:pt>
    <dgm:pt modelId="{85C2188F-4519-4D2B-910E-DD7F2D2F0355}" type="pres">
      <dgm:prSet presAssocID="{529371C8-86AA-4073-AC39-B53E10DD377B}" presName="childText" presStyleLbl="conFgAcc1" presStyleIdx="0" presStyleCnt="4">
        <dgm:presLayoutVars>
          <dgm:bulletEnabled val="1"/>
        </dgm:presLayoutVars>
      </dgm:prSet>
      <dgm:spPr/>
    </dgm:pt>
    <dgm:pt modelId="{5867DD0A-EB49-4F1C-9D1C-9867854D48F7}" type="pres">
      <dgm:prSet presAssocID="{5A3947B9-FFB3-48E5-A0A1-4CD942215B98}" presName="spaceBetweenRectangles" presStyleCnt="0"/>
      <dgm:spPr/>
    </dgm:pt>
    <dgm:pt modelId="{1A9DA58B-D246-400E-AFEC-DF36B5106124}" type="pres">
      <dgm:prSet presAssocID="{2CD85F97-DBF1-45EC-B5DD-CFADDF693491}" presName="parentLin" presStyleCnt="0"/>
      <dgm:spPr/>
    </dgm:pt>
    <dgm:pt modelId="{1A3B0687-7842-437F-8167-735C625663B2}" type="pres">
      <dgm:prSet presAssocID="{2CD85F97-DBF1-45EC-B5DD-CFADDF69349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DCF851E-8C3B-452E-9C5C-2837A29A04B6}" type="pres">
      <dgm:prSet presAssocID="{2CD85F97-DBF1-45EC-B5DD-CFADDF693491}" presName="parentText" presStyleLbl="node1" presStyleIdx="1" presStyleCnt="4" custScaleX="1111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68FBC-EAFB-4ECA-A49A-7B117E76271D}" type="pres">
      <dgm:prSet presAssocID="{2CD85F97-DBF1-45EC-B5DD-CFADDF693491}" presName="negativeSpace" presStyleCnt="0"/>
      <dgm:spPr/>
    </dgm:pt>
    <dgm:pt modelId="{34A49FA3-E417-4119-8F2C-5EDF7DCB6108}" type="pres">
      <dgm:prSet presAssocID="{2CD85F97-DBF1-45EC-B5DD-CFADDF693491}" presName="childText" presStyleLbl="conFgAcc1" presStyleIdx="1" presStyleCnt="4">
        <dgm:presLayoutVars>
          <dgm:bulletEnabled val="1"/>
        </dgm:presLayoutVars>
      </dgm:prSet>
      <dgm:spPr/>
    </dgm:pt>
    <dgm:pt modelId="{5C0A720E-98B8-4F64-B7A6-5B8F663D2448}" type="pres">
      <dgm:prSet presAssocID="{528635FE-060F-41A5-AB6D-58E1CF2D83EF}" presName="spaceBetweenRectangles" presStyleCnt="0"/>
      <dgm:spPr/>
    </dgm:pt>
    <dgm:pt modelId="{BA77BD87-ED7B-42E8-99CB-841E40DE7F84}" type="pres">
      <dgm:prSet presAssocID="{2D742BD7-E903-4A89-A5A3-E52B47277210}" presName="parentLin" presStyleCnt="0"/>
      <dgm:spPr/>
    </dgm:pt>
    <dgm:pt modelId="{9E6BAAF8-B109-4150-90B9-513EE36A7674}" type="pres">
      <dgm:prSet presAssocID="{2D742BD7-E903-4A89-A5A3-E52B47277210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B2D9812-7B49-4E4C-96B4-B6A841AF5771}" type="pres">
      <dgm:prSet presAssocID="{2D742BD7-E903-4A89-A5A3-E52B47277210}" presName="parentText" presStyleLbl="node1" presStyleIdx="2" presStyleCnt="4" custScaleX="1111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2FB61-C8AA-49D9-9F7C-C3ACB1D137FD}" type="pres">
      <dgm:prSet presAssocID="{2D742BD7-E903-4A89-A5A3-E52B47277210}" presName="negativeSpace" presStyleCnt="0"/>
      <dgm:spPr/>
    </dgm:pt>
    <dgm:pt modelId="{64574725-6160-4269-93A0-C46AEF037E84}" type="pres">
      <dgm:prSet presAssocID="{2D742BD7-E903-4A89-A5A3-E52B47277210}" presName="childText" presStyleLbl="conFgAcc1" presStyleIdx="2" presStyleCnt="4">
        <dgm:presLayoutVars>
          <dgm:bulletEnabled val="1"/>
        </dgm:presLayoutVars>
      </dgm:prSet>
      <dgm:spPr/>
    </dgm:pt>
    <dgm:pt modelId="{FDD2C950-8C84-4A55-918D-3C0DA70CC9E1}" type="pres">
      <dgm:prSet presAssocID="{1D985E94-69D0-41D0-B037-C4384BEFFEC1}" presName="spaceBetweenRectangles" presStyleCnt="0"/>
      <dgm:spPr/>
    </dgm:pt>
    <dgm:pt modelId="{6D197727-F8AA-4E97-98FF-ABA96A56F1BA}" type="pres">
      <dgm:prSet presAssocID="{1494B4F2-D917-46BA-8D39-147EF519AF58}" presName="parentLin" presStyleCnt="0"/>
      <dgm:spPr/>
    </dgm:pt>
    <dgm:pt modelId="{058309F0-3989-403F-B752-DA56E24D8F34}" type="pres">
      <dgm:prSet presAssocID="{1494B4F2-D917-46BA-8D39-147EF519AF5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7627562-BB14-4AF7-A5E1-98E758736FFC}" type="pres">
      <dgm:prSet presAssocID="{1494B4F2-D917-46BA-8D39-147EF519AF58}" presName="parentText" presStyleLbl="node1" presStyleIdx="3" presStyleCnt="4" custScaleX="1111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28D734-EBDF-486B-AB08-F1B62CEE0BEE}" type="pres">
      <dgm:prSet presAssocID="{1494B4F2-D917-46BA-8D39-147EF519AF58}" presName="negativeSpace" presStyleCnt="0"/>
      <dgm:spPr/>
    </dgm:pt>
    <dgm:pt modelId="{6C07134F-6724-47D2-AFDD-A045A17A591F}" type="pres">
      <dgm:prSet presAssocID="{1494B4F2-D917-46BA-8D39-147EF519AF5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4852BEE-79BD-47EE-9EE4-ED4E923F83FF}" type="presOf" srcId="{529371C8-86AA-4073-AC39-B53E10DD377B}" destId="{7FDE451C-2E0A-4673-992E-D53C6366ACCC}" srcOrd="1" destOrd="0" presId="urn:microsoft.com/office/officeart/2005/8/layout/list1"/>
    <dgm:cxn modelId="{889A912A-9B09-45C8-903B-40C65798E233}" type="presOf" srcId="{2CD85F97-DBF1-45EC-B5DD-CFADDF693491}" destId="{3DCF851E-8C3B-452E-9C5C-2837A29A04B6}" srcOrd="1" destOrd="0" presId="urn:microsoft.com/office/officeart/2005/8/layout/list1"/>
    <dgm:cxn modelId="{8E7F08B7-B709-4F72-8CAE-89A8CBBABFDA}" type="presOf" srcId="{2D742BD7-E903-4A89-A5A3-E52B47277210}" destId="{9E6BAAF8-B109-4150-90B9-513EE36A7674}" srcOrd="0" destOrd="0" presId="urn:microsoft.com/office/officeart/2005/8/layout/list1"/>
    <dgm:cxn modelId="{0028F604-F0E2-437C-AC11-D6C2CC209360}" type="presOf" srcId="{2CD85F97-DBF1-45EC-B5DD-CFADDF693491}" destId="{1A3B0687-7842-437F-8167-735C625663B2}" srcOrd="0" destOrd="0" presId="urn:microsoft.com/office/officeart/2005/8/layout/list1"/>
    <dgm:cxn modelId="{971AD683-41A7-4049-AF41-1C922CF14E32}" type="presOf" srcId="{1494B4F2-D917-46BA-8D39-147EF519AF58}" destId="{57627562-BB14-4AF7-A5E1-98E758736FFC}" srcOrd="1" destOrd="0" presId="urn:microsoft.com/office/officeart/2005/8/layout/list1"/>
    <dgm:cxn modelId="{4760AFD0-9444-41EF-A9E6-26F005BC207F}" type="presOf" srcId="{1494B4F2-D917-46BA-8D39-147EF519AF58}" destId="{058309F0-3989-403F-B752-DA56E24D8F34}" srcOrd="0" destOrd="0" presId="urn:microsoft.com/office/officeart/2005/8/layout/list1"/>
    <dgm:cxn modelId="{75BCD6F3-D5F6-4FD9-A12F-9C4BB48ECEA4}" srcId="{7D21AE33-F29F-49D9-B1F3-82826E68F224}" destId="{2CD85F97-DBF1-45EC-B5DD-CFADDF693491}" srcOrd="1" destOrd="0" parTransId="{88D67DCB-27C6-40AA-9031-71037C9F9173}" sibTransId="{528635FE-060F-41A5-AB6D-58E1CF2D83EF}"/>
    <dgm:cxn modelId="{807E6D1C-3BD6-495C-9FB1-9DF4574A2AFA}" type="presOf" srcId="{7D21AE33-F29F-49D9-B1F3-82826E68F224}" destId="{5AE7D632-40AC-4B5F-8DCC-03C9A7918678}" srcOrd="0" destOrd="0" presId="urn:microsoft.com/office/officeart/2005/8/layout/list1"/>
    <dgm:cxn modelId="{BBA2349F-0D6B-4858-9C96-A060EBFC62A8}" srcId="{7D21AE33-F29F-49D9-B1F3-82826E68F224}" destId="{1494B4F2-D917-46BA-8D39-147EF519AF58}" srcOrd="3" destOrd="0" parTransId="{F2770665-2A3B-4E8D-BAE6-F01125AF602C}" sibTransId="{D34F1AC9-E5B4-4337-9FAF-FA378CB4D5DE}"/>
    <dgm:cxn modelId="{84C6C428-666C-4A47-A95B-1430FBB5A272}" srcId="{7D21AE33-F29F-49D9-B1F3-82826E68F224}" destId="{529371C8-86AA-4073-AC39-B53E10DD377B}" srcOrd="0" destOrd="0" parTransId="{D1F23F11-E5E2-49BA-B823-DFFC01592C20}" sibTransId="{5A3947B9-FFB3-48E5-A0A1-4CD942215B98}"/>
    <dgm:cxn modelId="{E9FCBA0D-6879-4DC6-8B9E-4020B45F45E6}" type="presOf" srcId="{2D742BD7-E903-4A89-A5A3-E52B47277210}" destId="{2B2D9812-7B49-4E4C-96B4-B6A841AF5771}" srcOrd="1" destOrd="0" presId="urn:microsoft.com/office/officeart/2005/8/layout/list1"/>
    <dgm:cxn modelId="{8553E7F0-F367-49F5-9B8A-6D1688CB5DDB}" srcId="{7D21AE33-F29F-49D9-B1F3-82826E68F224}" destId="{2D742BD7-E903-4A89-A5A3-E52B47277210}" srcOrd="2" destOrd="0" parTransId="{2BBBDA4B-978F-4045-A1A9-7BC37BE188C5}" sibTransId="{1D985E94-69D0-41D0-B037-C4384BEFFEC1}"/>
    <dgm:cxn modelId="{E5074D3B-D022-4472-AC1D-06C7FE3C19AF}" type="presOf" srcId="{529371C8-86AA-4073-AC39-B53E10DD377B}" destId="{2D31C3AE-384B-42B0-A4EE-C14AA9117F81}" srcOrd="0" destOrd="0" presId="urn:microsoft.com/office/officeart/2005/8/layout/list1"/>
    <dgm:cxn modelId="{24D5E9DE-2FB3-4B05-B55B-07A95A955029}" type="presParOf" srcId="{5AE7D632-40AC-4B5F-8DCC-03C9A7918678}" destId="{E90F3604-A004-4F6B-B2C4-29BBA096D58F}" srcOrd="0" destOrd="0" presId="urn:microsoft.com/office/officeart/2005/8/layout/list1"/>
    <dgm:cxn modelId="{7F8C0ED3-1FC9-4F29-BE78-F10547A59070}" type="presParOf" srcId="{E90F3604-A004-4F6B-B2C4-29BBA096D58F}" destId="{2D31C3AE-384B-42B0-A4EE-C14AA9117F81}" srcOrd="0" destOrd="0" presId="urn:microsoft.com/office/officeart/2005/8/layout/list1"/>
    <dgm:cxn modelId="{BBC54DF1-BA01-4CB6-B792-F35B599B6C87}" type="presParOf" srcId="{E90F3604-A004-4F6B-B2C4-29BBA096D58F}" destId="{7FDE451C-2E0A-4673-992E-D53C6366ACCC}" srcOrd="1" destOrd="0" presId="urn:microsoft.com/office/officeart/2005/8/layout/list1"/>
    <dgm:cxn modelId="{AB28E494-5DDF-414E-B4E2-37D53CE4BFB4}" type="presParOf" srcId="{5AE7D632-40AC-4B5F-8DCC-03C9A7918678}" destId="{B9B3465E-2CA0-4C7F-B606-0B27E06F072A}" srcOrd="1" destOrd="0" presId="urn:microsoft.com/office/officeart/2005/8/layout/list1"/>
    <dgm:cxn modelId="{B7B6F4CD-5A39-4ED0-8EA6-36922E460826}" type="presParOf" srcId="{5AE7D632-40AC-4B5F-8DCC-03C9A7918678}" destId="{85C2188F-4519-4D2B-910E-DD7F2D2F0355}" srcOrd="2" destOrd="0" presId="urn:microsoft.com/office/officeart/2005/8/layout/list1"/>
    <dgm:cxn modelId="{413752FA-608A-4DEE-BC4E-478C1AA94636}" type="presParOf" srcId="{5AE7D632-40AC-4B5F-8DCC-03C9A7918678}" destId="{5867DD0A-EB49-4F1C-9D1C-9867854D48F7}" srcOrd="3" destOrd="0" presId="urn:microsoft.com/office/officeart/2005/8/layout/list1"/>
    <dgm:cxn modelId="{9AD63337-32E4-4668-BDDF-A2FB2C4FE860}" type="presParOf" srcId="{5AE7D632-40AC-4B5F-8DCC-03C9A7918678}" destId="{1A9DA58B-D246-400E-AFEC-DF36B5106124}" srcOrd="4" destOrd="0" presId="urn:microsoft.com/office/officeart/2005/8/layout/list1"/>
    <dgm:cxn modelId="{836BF1E6-F5F6-41B9-B211-B64264814BBE}" type="presParOf" srcId="{1A9DA58B-D246-400E-AFEC-DF36B5106124}" destId="{1A3B0687-7842-437F-8167-735C625663B2}" srcOrd="0" destOrd="0" presId="urn:microsoft.com/office/officeart/2005/8/layout/list1"/>
    <dgm:cxn modelId="{220B79F4-AE5F-41C5-9A08-235196EAEE5B}" type="presParOf" srcId="{1A9DA58B-D246-400E-AFEC-DF36B5106124}" destId="{3DCF851E-8C3B-452E-9C5C-2837A29A04B6}" srcOrd="1" destOrd="0" presId="urn:microsoft.com/office/officeart/2005/8/layout/list1"/>
    <dgm:cxn modelId="{E3D3BDBE-F7A9-4859-A5B2-A52AB82DBC50}" type="presParOf" srcId="{5AE7D632-40AC-4B5F-8DCC-03C9A7918678}" destId="{8FC68FBC-EAFB-4ECA-A49A-7B117E76271D}" srcOrd="5" destOrd="0" presId="urn:microsoft.com/office/officeart/2005/8/layout/list1"/>
    <dgm:cxn modelId="{A85D908C-CB70-4E58-86AB-ECA88AB50550}" type="presParOf" srcId="{5AE7D632-40AC-4B5F-8DCC-03C9A7918678}" destId="{34A49FA3-E417-4119-8F2C-5EDF7DCB6108}" srcOrd="6" destOrd="0" presId="urn:microsoft.com/office/officeart/2005/8/layout/list1"/>
    <dgm:cxn modelId="{A2FED202-639F-4482-ABA2-52EE339989E8}" type="presParOf" srcId="{5AE7D632-40AC-4B5F-8DCC-03C9A7918678}" destId="{5C0A720E-98B8-4F64-B7A6-5B8F663D2448}" srcOrd="7" destOrd="0" presId="urn:microsoft.com/office/officeart/2005/8/layout/list1"/>
    <dgm:cxn modelId="{DF8576FB-5C1B-44C5-85A5-35685DC5F66A}" type="presParOf" srcId="{5AE7D632-40AC-4B5F-8DCC-03C9A7918678}" destId="{BA77BD87-ED7B-42E8-99CB-841E40DE7F84}" srcOrd="8" destOrd="0" presId="urn:microsoft.com/office/officeart/2005/8/layout/list1"/>
    <dgm:cxn modelId="{289586B0-5EEB-4176-9ED1-4EFE2B6E8133}" type="presParOf" srcId="{BA77BD87-ED7B-42E8-99CB-841E40DE7F84}" destId="{9E6BAAF8-B109-4150-90B9-513EE36A7674}" srcOrd="0" destOrd="0" presId="urn:microsoft.com/office/officeart/2005/8/layout/list1"/>
    <dgm:cxn modelId="{D649C362-3059-4154-9AA6-BC9191C82080}" type="presParOf" srcId="{BA77BD87-ED7B-42E8-99CB-841E40DE7F84}" destId="{2B2D9812-7B49-4E4C-96B4-B6A841AF5771}" srcOrd="1" destOrd="0" presId="urn:microsoft.com/office/officeart/2005/8/layout/list1"/>
    <dgm:cxn modelId="{BD4659F4-D67D-434E-8FFD-AC43025DC913}" type="presParOf" srcId="{5AE7D632-40AC-4B5F-8DCC-03C9A7918678}" destId="{BC02FB61-C8AA-49D9-9F7C-C3ACB1D137FD}" srcOrd="9" destOrd="0" presId="urn:microsoft.com/office/officeart/2005/8/layout/list1"/>
    <dgm:cxn modelId="{40F6C061-D16C-4E1A-A7D2-250B9B41982F}" type="presParOf" srcId="{5AE7D632-40AC-4B5F-8DCC-03C9A7918678}" destId="{64574725-6160-4269-93A0-C46AEF037E84}" srcOrd="10" destOrd="0" presId="urn:microsoft.com/office/officeart/2005/8/layout/list1"/>
    <dgm:cxn modelId="{1984F3BB-1D53-4584-AE90-14722B50E9FD}" type="presParOf" srcId="{5AE7D632-40AC-4B5F-8DCC-03C9A7918678}" destId="{FDD2C950-8C84-4A55-918D-3C0DA70CC9E1}" srcOrd="11" destOrd="0" presId="urn:microsoft.com/office/officeart/2005/8/layout/list1"/>
    <dgm:cxn modelId="{C0520EAC-C11E-4A6B-85CE-27F36E9ACD75}" type="presParOf" srcId="{5AE7D632-40AC-4B5F-8DCC-03C9A7918678}" destId="{6D197727-F8AA-4E97-98FF-ABA96A56F1BA}" srcOrd="12" destOrd="0" presId="urn:microsoft.com/office/officeart/2005/8/layout/list1"/>
    <dgm:cxn modelId="{F6B9AE46-BEC0-4B49-A906-FF31726BB973}" type="presParOf" srcId="{6D197727-F8AA-4E97-98FF-ABA96A56F1BA}" destId="{058309F0-3989-403F-B752-DA56E24D8F34}" srcOrd="0" destOrd="0" presId="urn:microsoft.com/office/officeart/2005/8/layout/list1"/>
    <dgm:cxn modelId="{E2BF49AA-34EB-43A5-B506-A5CE8F0FD7A4}" type="presParOf" srcId="{6D197727-F8AA-4E97-98FF-ABA96A56F1BA}" destId="{57627562-BB14-4AF7-A5E1-98E758736FFC}" srcOrd="1" destOrd="0" presId="urn:microsoft.com/office/officeart/2005/8/layout/list1"/>
    <dgm:cxn modelId="{9725FD5D-2361-4284-A4FC-0E4D3A6A28F3}" type="presParOf" srcId="{5AE7D632-40AC-4B5F-8DCC-03C9A7918678}" destId="{3228D734-EBDF-486B-AB08-F1B62CEE0BEE}" srcOrd="13" destOrd="0" presId="urn:microsoft.com/office/officeart/2005/8/layout/list1"/>
    <dgm:cxn modelId="{43E88CD7-3629-4FF8-9AF1-85BA22106441}" type="presParOf" srcId="{5AE7D632-40AC-4B5F-8DCC-03C9A7918678}" destId="{6C07134F-6724-47D2-AFDD-A045A17A591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83D012-32AF-45A1-A523-754BB238AEB3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F21601-301D-4EAE-A1B1-4827DADCA100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cs typeface="Arial" panose="020B0604020202020204" pitchFamily="34" charset="0"/>
            </a:rPr>
            <a:t>Агент</a:t>
          </a:r>
          <a:endParaRPr lang="ru-RU" dirty="0"/>
        </a:p>
      </dgm:t>
    </dgm:pt>
    <dgm:pt modelId="{AC5F6A8F-79AE-41BE-94C3-9A5A2B128087}" type="parTrans" cxnId="{2152BB87-E998-4699-BFD0-D1D89EBF3FE5}">
      <dgm:prSet/>
      <dgm:spPr/>
      <dgm:t>
        <a:bodyPr/>
        <a:lstStyle/>
        <a:p>
          <a:endParaRPr lang="ru-RU"/>
        </a:p>
      </dgm:t>
    </dgm:pt>
    <dgm:pt modelId="{4236CCA3-E4B8-4062-B7DD-8BC4B7AF2AC2}" type="sibTrans" cxnId="{2152BB87-E998-4699-BFD0-D1D89EBF3FE5}">
      <dgm:prSet/>
      <dgm:spPr/>
      <dgm:t>
        <a:bodyPr/>
        <a:lstStyle/>
        <a:p>
          <a:endParaRPr lang="ru-RU"/>
        </a:p>
      </dgm:t>
    </dgm:pt>
    <dgm:pt modelId="{C7291C40-BF9B-4936-B28E-3F13D37483D8}">
      <dgm:prSet phldrT="[Текст]"/>
      <dgm:spPr/>
      <dgm:t>
        <a:bodyPr/>
        <a:lstStyle/>
        <a:p>
          <a:r>
            <a:rPr lang="ru-RU" i="1" dirty="0" smtClean="0"/>
            <a:t>полностью интегрированный член команды проекта, ответственный за успешный результат</a:t>
          </a:r>
          <a:endParaRPr lang="ru-RU" i="1" dirty="0"/>
        </a:p>
      </dgm:t>
    </dgm:pt>
    <dgm:pt modelId="{86BF9E6A-5D5A-4394-99E8-0F2256C46FEA}" type="parTrans" cxnId="{83F6685D-9686-41B3-B6A4-E427B8ADAE17}">
      <dgm:prSet/>
      <dgm:spPr/>
      <dgm:t>
        <a:bodyPr/>
        <a:lstStyle/>
        <a:p>
          <a:endParaRPr lang="ru-RU"/>
        </a:p>
      </dgm:t>
    </dgm:pt>
    <dgm:pt modelId="{50219006-4599-473E-8BDB-48AB478998E7}" type="sibTrans" cxnId="{83F6685D-9686-41B3-B6A4-E427B8ADAE17}">
      <dgm:prSet/>
      <dgm:spPr/>
      <dgm:t>
        <a:bodyPr/>
        <a:lstStyle/>
        <a:p>
          <a:endParaRPr lang="ru-RU"/>
        </a:p>
      </dgm:t>
    </dgm:pt>
    <dgm:pt modelId="{79EA32B2-22F4-47E8-A1B1-A7FAC49AE033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cs typeface="Arial" panose="020B0604020202020204" pitchFamily="34" charset="0"/>
            </a:rPr>
            <a:t>Адвокат</a:t>
          </a:r>
          <a:endParaRPr lang="ru-RU" dirty="0"/>
        </a:p>
      </dgm:t>
    </dgm:pt>
    <dgm:pt modelId="{6090A1B9-952E-4FDF-B563-776EAF30272B}" type="parTrans" cxnId="{74879BAC-8851-4DBD-821E-61AE5CB68495}">
      <dgm:prSet/>
      <dgm:spPr/>
      <dgm:t>
        <a:bodyPr/>
        <a:lstStyle/>
        <a:p>
          <a:endParaRPr lang="ru-RU"/>
        </a:p>
      </dgm:t>
    </dgm:pt>
    <dgm:pt modelId="{0F38F7E3-F621-4A6A-BAB4-B12A2DDF00D7}" type="sibTrans" cxnId="{74879BAC-8851-4DBD-821E-61AE5CB68495}">
      <dgm:prSet/>
      <dgm:spPr/>
      <dgm:t>
        <a:bodyPr/>
        <a:lstStyle/>
        <a:p>
          <a:endParaRPr lang="ru-RU"/>
        </a:p>
      </dgm:t>
    </dgm:pt>
    <dgm:pt modelId="{95C66750-6480-4120-8C09-6FEE3E30228D}">
      <dgm:prSet phldrT="[Текст]"/>
      <dgm:spPr/>
      <dgm:t>
        <a:bodyPr/>
        <a:lstStyle/>
        <a:p>
          <a:r>
            <a:rPr lang="ru-RU" i="1" dirty="0" smtClean="0"/>
            <a:t>активно поддерживает через специальные знания, консультации, советы</a:t>
          </a:r>
          <a:endParaRPr lang="ru-RU" i="1" dirty="0"/>
        </a:p>
      </dgm:t>
    </dgm:pt>
    <dgm:pt modelId="{7D9A8507-8F94-4FDB-BFDE-BEDE98DF1397}" type="parTrans" cxnId="{5816F381-C03F-4774-9BAF-38ACDA88F328}">
      <dgm:prSet/>
      <dgm:spPr/>
      <dgm:t>
        <a:bodyPr/>
        <a:lstStyle/>
        <a:p>
          <a:endParaRPr lang="ru-RU"/>
        </a:p>
      </dgm:t>
    </dgm:pt>
    <dgm:pt modelId="{D222B502-7BDA-4A93-B4A3-126B8FE7C435}" type="sibTrans" cxnId="{5816F381-C03F-4774-9BAF-38ACDA88F328}">
      <dgm:prSet/>
      <dgm:spPr/>
      <dgm:t>
        <a:bodyPr/>
        <a:lstStyle/>
        <a:p>
          <a:endParaRPr lang="ru-RU"/>
        </a:p>
      </dgm:t>
    </dgm:pt>
    <dgm:pt modelId="{C40486F3-ED8C-4A40-BC12-9A1CEC1ED213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cs typeface="Arial" panose="020B0604020202020204" pitchFamily="34" charset="0"/>
            </a:rPr>
            <a:t>Гид</a:t>
          </a:r>
          <a:endParaRPr lang="ru-RU" dirty="0"/>
        </a:p>
      </dgm:t>
    </dgm:pt>
    <dgm:pt modelId="{8D031D92-6FF7-4A35-8F33-AA9314C2E3E9}" type="parTrans" cxnId="{02E3B894-16FD-474C-922F-C41A3E1AC2FC}">
      <dgm:prSet/>
      <dgm:spPr/>
      <dgm:t>
        <a:bodyPr/>
        <a:lstStyle/>
        <a:p>
          <a:endParaRPr lang="ru-RU"/>
        </a:p>
      </dgm:t>
    </dgm:pt>
    <dgm:pt modelId="{B52A2B38-5627-4E18-B468-9BC6697BC809}" type="sibTrans" cxnId="{02E3B894-16FD-474C-922F-C41A3E1AC2FC}">
      <dgm:prSet/>
      <dgm:spPr/>
      <dgm:t>
        <a:bodyPr/>
        <a:lstStyle/>
        <a:p>
          <a:endParaRPr lang="ru-RU"/>
        </a:p>
      </dgm:t>
    </dgm:pt>
    <dgm:pt modelId="{8DE5569C-52FB-4420-B9D7-00DDD9994F3E}">
      <dgm:prSet phldrT="[Текст]"/>
      <dgm:spPr/>
      <dgm:t>
        <a:bodyPr/>
        <a:lstStyle/>
        <a:p>
          <a:r>
            <a:rPr lang="ru-RU" i="1" dirty="0" smtClean="0"/>
            <a:t>ответственный за информацию о требованиях, прогрессе, проблемах, рисках</a:t>
          </a:r>
          <a:endParaRPr lang="ru-RU" i="1" dirty="0"/>
        </a:p>
      </dgm:t>
    </dgm:pt>
    <dgm:pt modelId="{989A8125-DC0E-4D39-B063-30606B400549}" type="parTrans" cxnId="{94040A30-3485-4316-B0AB-4E988E61C456}">
      <dgm:prSet/>
      <dgm:spPr/>
      <dgm:t>
        <a:bodyPr/>
        <a:lstStyle/>
        <a:p>
          <a:endParaRPr lang="ru-RU"/>
        </a:p>
      </dgm:t>
    </dgm:pt>
    <dgm:pt modelId="{841F3320-A042-4D64-BC50-6252256508AD}" type="sibTrans" cxnId="{94040A30-3485-4316-B0AB-4E988E61C456}">
      <dgm:prSet/>
      <dgm:spPr/>
      <dgm:t>
        <a:bodyPr/>
        <a:lstStyle/>
        <a:p>
          <a:endParaRPr lang="ru-RU"/>
        </a:p>
      </dgm:t>
    </dgm:pt>
    <dgm:pt modelId="{5D0DEB71-7009-4E2C-84D6-2ED2F6845DC9}">
      <dgm:prSet phldrT="[Текст]"/>
      <dgm:spPr/>
      <dgm:t>
        <a:bodyPr/>
        <a:lstStyle/>
        <a:p>
          <a:r>
            <a:rPr lang="ru-RU" i="1" dirty="0" smtClean="0"/>
            <a:t>противник, демонстрирует отсутствие интереса поддерживать изменения</a:t>
          </a:r>
          <a:endParaRPr lang="ru-RU" i="1" dirty="0"/>
        </a:p>
      </dgm:t>
    </dgm:pt>
    <dgm:pt modelId="{D16825C4-99B2-497D-86AA-C405F9E1C224}" type="parTrans" cxnId="{1C456D46-306B-4CC4-A825-BFB4066D9C99}">
      <dgm:prSet/>
      <dgm:spPr/>
      <dgm:t>
        <a:bodyPr/>
        <a:lstStyle/>
        <a:p>
          <a:endParaRPr lang="ru-RU"/>
        </a:p>
      </dgm:t>
    </dgm:pt>
    <dgm:pt modelId="{C1FFEDA3-38FC-4997-9DA1-A71280E7881C}" type="sibTrans" cxnId="{1C456D46-306B-4CC4-A825-BFB4066D9C99}">
      <dgm:prSet/>
      <dgm:spPr/>
      <dgm:t>
        <a:bodyPr/>
        <a:lstStyle/>
        <a:p>
          <a:endParaRPr lang="ru-RU"/>
        </a:p>
      </dgm:t>
    </dgm:pt>
    <dgm:pt modelId="{74C82CC7-0CFB-4E77-ADA1-DE58020B60DB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cs typeface="Arial" panose="020B0604020202020204" pitchFamily="34" charset="0"/>
            </a:rPr>
            <a:t>Оппонент</a:t>
          </a:r>
          <a:endParaRPr lang="ru-RU" dirty="0"/>
        </a:p>
      </dgm:t>
    </dgm:pt>
    <dgm:pt modelId="{75C4660F-F003-4ED0-92B9-E15354D4F80C}" type="parTrans" cxnId="{F299AE5C-22CA-4AA6-B645-D0E0EA14E3D1}">
      <dgm:prSet/>
      <dgm:spPr/>
      <dgm:t>
        <a:bodyPr/>
        <a:lstStyle/>
        <a:p>
          <a:endParaRPr lang="ru-RU"/>
        </a:p>
      </dgm:t>
    </dgm:pt>
    <dgm:pt modelId="{E2DBBB29-A022-4E2E-A850-1E81168A99BA}" type="sibTrans" cxnId="{F299AE5C-22CA-4AA6-B645-D0E0EA14E3D1}">
      <dgm:prSet/>
      <dgm:spPr/>
      <dgm:t>
        <a:bodyPr/>
        <a:lstStyle/>
        <a:p>
          <a:endParaRPr lang="ru-RU"/>
        </a:p>
      </dgm:t>
    </dgm:pt>
    <dgm:pt modelId="{C553DB32-A676-4D7E-A049-A8168B99A67C}" type="pres">
      <dgm:prSet presAssocID="{5683D012-32AF-45A1-A523-754BB238AEB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9344D9-8228-4224-A1F1-C934AD16DD16}" type="pres">
      <dgm:prSet presAssocID="{5EF21601-301D-4EAE-A1B1-4827DADCA100}" presName="composite" presStyleCnt="0"/>
      <dgm:spPr/>
    </dgm:pt>
    <dgm:pt modelId="{55BE40A1-EEBA-41F7-9096-25B99B6FEBB4}" type="pres">
      <dgm:prSet presAssocID="{5EF21601-301D-4EAE-A1B1-4827DADCA100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3F918-9520-46EC-9AB8-C355686A67E2}" type="pres">
      <dgm:prSet presAssocID="{5EF21601-301D-4EAE-A1B1-4827DADCA100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4E5FA-4AEC-4A12-9C45-F3FEE5143290}" type="pres">
      <dgm:prSet presAssocID="{4236CCA3-E4B8-4062-B7DD-8BC4B7AF2AC2}" presName="sp" presStyleCnt="0"/>
      <dgm:spPr/>
    </dgm:pt>
    <dgm:pt modelId="{94BF3A23-70D8-4BBF-99FC-A8F2FB69CEF1}" type="pres">
      <dgm:prSet presAssocID="{79EA32B2-22F4-47E8-A1B1-A7FAC49AE033}" presName="composite" presStyleCnt="0"/>
      <dgm:spPr/>
    </dgm:pt>
    <dgm:pt modelId="{4A84EA91-B39F-48E3-9914-86BDC9CCBCEF}" type="pres">
      <dgm:prSet presAssocID="{79EA32B2-22F4-47E8-A1B1-A7FAC49AE03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E652F-4E11-40A8-ACAD-DEDD0E55644E}" type="pres">
      <dgm:prSet presAssocID="{79EA32B2-22F4-47E8-A1B1-A7FAC49AE03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890853-E353-4E7B-B173-06F4155A1846}" type="pres">
      <dgm:prSet presAssocID="{0F38F7E3-F621-4A6A-BAB4-B12A2DDF00D7}" presName="sp" presStyleCnt="0"/>
      <dgm:spPr/>
    </dgm:pt>
    <dgm:pt modelId="{50FA97E1-46CB-4331-88FB-432A67E3B057}" type="pres">
      <dgm:prSet presAssocID="{C40486F3-ED8C-4A40-BC12-9A1CEC1ED213}" presName="composite" presStyleCnt="0"/>
      <dgm:spPr/>
    </dgm:pt>
    <dgm:pt modelId="{21CC7FB0-87F2-49EE-B36F-9A6DC4186AE0}" type="pres">
      <dgm:prSet presAssocID="{C40486F3-ED8C-4A40-BC12-9A1CEC1ED21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193D3-2F83-4A55-AEA2-4FFD39C4C30F}" type="pres">
      <dgm:prSet presAssocID="{C40486F3-ED8C-4A40-BC12-9A1CEC1ED21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ED41A-8DF8-4FF3-9F71-E92CA4109C0E}" type="pres">
      <dgm:prSet presAssocID="{B52A2B38-5627-4E18-B468-9BC6697BC809}" presName="sp" presStyleCnt="0"/>
      <dgm:spPr/>
    </dgm:pt>
    <dgm:pt modelId="{927ADF62-402A-442C-B12E-98D3FE521AD5}" type="pres">
      <dgm:prSet presAssocID="{74C82CC7-0CFB-4E77-ADA1-DE58020B60DB}" presName="composite" presStyleCnt="0"/>
      <dgm:spPr/>
    </dgm:pt>
    <dgm:pt modelId="{B3981CF8-28B4-48EA-AE2D-8D30C872B0AB}" type="pres">
      <dgm:prSet presAssocID="{74C82CC7-0CFB-4E77-ADA1-DE58020B60D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426D4-80D8-41A3-A449-DCCF7592D857}" type="pres">
      <dgm:prSet presAssocID="{74C82CC7-0CFB-4E77-ADA1-DE58020B60D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96E4A9-9FD0-45F2-ABB1-12A4D3F8E424}" type="presOf" srcId="{74C82CC7-0CFB-4E77-ADA1-DE58020B60DB}" destId="{B3981CF8-28B4-48EA-AE2D-8D30C872B0AB}" srcOrd="0" destOrd="0" presId="urn:microsoft.com/office/officeart/2005/8/layout/chevron2"/>
    <dgm:cxn modelId="{CD80E2D0-DAC8-4EEC-AB54-568E2C926396}" type="presOf" srcId="{79EA32B2-22F4-47E8-A1B1-A7FAC49AE033}" destId="{4A84EA91-B39F-48E3-9914-86BDC9CCBCEF}" srcOrd="0" destOrd="0" presId="urn:microsoft.com/office/officeart/2005/8/layout/chevron2"/>
    <dgm:cxn modelId="{2676F5F2-1994-40AC-9E14-DB47B9DC5E1E}" type="presOf" srcId="{5EF21601-301D-4EAE-A1B1-4827DADCA100}" destId="{55BE40A1-EEBA-41F7-9096-25B99B6FEBB4}" srcOrd="0" destOrd="0" presId="urn:microsoft.com/office/officeart/2005/8/layout/chevron2"/>
    <dgm:cxn modelId="{F299AE5C-22CA-4AA6-B645-D0E0EA14E3D1}" srcId="{5683D012-32AF-45A1-A523-754BB238AEB3}" destId="{74C82CC7-0CFB-4E77-ADA1-DE58020B60DB}" srcOrd="3" destOrd="0" parTransId="{75C4660F-F003-4ED0-92B9-E15354D4F80C}" sibTransId="{E2DBBB29-A022-4E2E-A850-1E81168A99BA}"/>
    <dgm:cxn modelId="{C8E2B782-3828-4840-8572-7D7C4A3B056B}" type="presOf" srcId="{95C66750-6480-4120-8C09-6FEE3E30228D}" destId="{ADCE652F-4E11-40A8-ACAD-DEDD0E55644E}" srcOrd="0" destOrd="0" presId="urn:microsoft.com/office/officeart/2005/8/layout/chevron2"/>
    <dgm:cxn modelId="{5816F381-C03F-4774-9BAF-38ACDA88F328}" srcId="{79EA32B2-22F4-47E8-A1B1-A7FAC49AE033}" destId="{95C66750-6480-4120-8C09-6FEE3E30228D}" srcOrd="0" destOrd="0" parTransId="{7D9A8507-8F94-4FDB-BFDE-BEDE98DF1397}" sibTransId="{D222B502-7BDA-4A93-B4A3-126B8FE7C435}"/>
    <dgm:cxn modelId="{1514A5DF-DF50-4AE4-979A-B9C0A710293B}" type="presOf" srcId="{C7291C40-BF9B-4936-B28E-3F13D37483D8}" destId="{E483F918-9520-46EC-9AB8-C355686A67E2}" srcOrd="0" destOrd="0" presId="urn:microsoft.com/office/officeart/2005/8/layout/chevron2"/>
    <dgm:cxn modelId="{94040A30-3485-4316-B0AB-4E988E61C456}" srcId="{C40486F3-ED8C-4A40-BC12-9A1CEC1ED213}" destId="{8DE5569C-52FB-4420-B9D7-00DDD9994F3E}" srcOrd="0" destOrd="0" parTransId="{989A8125-DC0E-4D39-B063-30606B400549}" sibTransId="{841F3320-A042-4D64-BC50-6252256508AD}"/>
    <dgm:cxn modelId="{6F674700-D708-47D4-8AB4-CA6FFD798F8F}" type="presOf" srcId="{C40486F3-ED8C-4A40-BC12-9A1CEC1ED213}" destId="{21CC7FB0-87F2-49EE-B36F-9A6DC4186AE0}" srcOrd="0" destOrd="0" presId="urn:microsoft.com/office/officeart/2005/8/layout/chevron2"/>
    <dgm:cxn modelId="{02E3B894-16FD-474C-922F-C41A3E1AC2FC}" srcId="{5683D012-32AF-45A1-A523-754BB238AEB3}" destId="{C40486F3-ED8C-4A40-BC12-9A1CEC1ED213}" srcOrd="2" destOrd="0" parTransId="{8D031D92-6FF7-4A35-8F33-AA9314C2E3E9}" sibTransId="{B52A2B38-5627-4E18-B468-9BC6697BC809}"/>
    <dgm:cxn modelId="{EDD1E8DF-BCC2-431C-8A85-7F7E1B090284}" type="presOf" srcId="{5683D012-32AF-45A1-A523-754BB238AEB3}" destId="{C553DB32-A676-4D7E-A049-A8168B99A67C}" srcOrd="0" destOrd="0" presId="urn:microsoft.com/office/officeart/2005/8/layout/chevron2"/>
    <dgm:cxn modelId="{1C456D46-306B-4CC4-A825-BFB4066D9C99}" srcId="{74C82CC7-0CFB-4E77-ADA1-DE58020B60DB}" destId="{5D0DEB71-7009-4E2C-84D6-2ED2F6845DC9}" srcOrd="0" destOrd="0" parTransId="{D16825C4-99B2-497D-86AA-C405F9E1C224}" sibTransId="{C1FFEDA3-38FC-4997-9DA1-A71280E7881C}"/>
    <dgm:cxn modelId="{74879BAC-8851-4DBD-821E-61AE5CB68495}" srcId="{5683D012-32AF-45A1-A523-754BB238AEB3}" destId="{79EA32B2-22F4-47E8-A1B1-A7FAC49AE033}" srcOrd="1" destOrd="0" parTransId="{6090A1B9-952E-4FDF-B563-776EAF30272B}" sibTransId="{0F38F7E3-F621-4A6A-BAB4-B12A2DDF00D7}"/>
    <dgm:cxn modelId="{5546142D-598F-42F4-A09B-566B093C6932}" type="presOf" srcId="{5D0DEB71-7009-4E2C-84D6-2ED2F6845DC9}" destId="{FE5426D4-80D8-41A3-A449-DCCF7592D857}" srcOrd="0" destOrd="0" presId="urn:microsoft.com/office/officeart/2005/8/layout/chevron2"/>
    <dgm:cxn modelId="{83F6685D-9686-41B3-B6A4-E427B8ADAE17}" srcId="{5EF21601-301D-4EAE-A1B1-4827DADCA100}" destId="{C7291C40-BF9B-4936-B28E-3F13D37483D8}" srcOrd="0" destOrd="0" parTransId="{86BF9E6A-5D5A-4394-99E8-0F2256C46FEA}" sibTransId="{50219006-4599-473E-8BDB-48AB478998E7}"/>
    <dgm:cxn modelId="{0BC8C598-38A9-42AC-914B-F7C63C4DED06}" type="presOf" srcId="{8DE5569C-52FB-4420-B9D7-00DDD9994F3E}" destId="{AC9193D3-2F83-4A55-AEA2-4FFD39C4C30F}" srcOrd="0" destOrd="0" presId="urn:microsoft.com/office/officeart/2005/8/layout/chevron2"/>
    <dgm:cxn modelId="{2152BB87-E998-4699-BFD0-D1D89EBF3FE5}" srcId="{5683D012-32AF-45A1-A523-754BB238AEB3}" destId="{5EF21601-301D-4EAE-A1B1-4827DADCA100}" srcOrd="0" destOrd="0" parTransId="{AC5F6A8F-79AE-41BE-94C3-9A5A2B128087}" sibTransId="{4236CCA3-E4B8-4062-B7DD-8BC4B7AF2AC2}"/>
    <dgm:cxn modelId="{1E815D12-CB69-4623-A1F4-1B871C0181FA}" type="presParOf" srcId="{C553DB32-A676-4D7E-A049-A8168B99A67C}" destId="{939344D9-8228-4224-A1F1-C934AD16DD16}" srcOrd="0" destOrd="0" presId="urn:microsoft.com/office/officeart/2005/8/layout/chevron2"/>
    <dgm:cxn modelId="{ADE431E5-4997-4299-9FA3-537551E508B5}" type="presParOf" srcId="{939344D9-8228-4224-A1F1-C934AD16DD16}" destId="{55BE40A1-EEBA-41F7-9096-25B99B6FEBB4}" srcOrd="0" destOrd="0" presId="urn:microsoft.com/office/officeart/2005/8/layout/chevron2"/>
    <dgm:cxn modelId="{D11D5234-E4E8-415E-99FB-6E4EA8BB7E18}" type="presParOf" srcId="{939344D9-8228-4224-A1F1-C934AD16DD16}" destId="{E483F918-9520-46EC-9AB8-C355686A67E2}" srcOrd="1" destOrd="0" presId="urn:microsoft.com/office/officeart/2005/8/layout/chevron2"/>
    <dgm:cxn modelId="{9640F858-7AFB-47A7-825A-B8F190BD13BB}" type="presParOf" srcId="{C553DB32-A676-4D7E-A049-A8168B99A67C}" destId="{31B4E5FA-4AEC-4A12-9C45-F3FEE5143290}" srcOrd="1" destOrd="0" presId="urn:microsoft.com/office/officeart/2005/8/layout/chevron2"/>
    <dgm:cxn modelId="{9FBBCFFE-EF58-48BB-8E8F-60A3311A35B8}" type="presParOf" srcId="{C553DB32-A676-4D7E-A049-A8168B99A67C}" destId="{94BF3A23-70D8-4BBF-99FC-A8F2FB69CEF1}" srcOrd="2" destOrd="0" presId="urn:microsoft.com/office/officeart/2005/8/layout/chevron2"/>
    <dgm:cxn modelId="{28A48679-7FE6-468C-A070-7A2C81B316CF}" type="presParOf" srcId="{94BF3A23-70D8-4BBF-99FC-A8F2FB69CEF1}" destId="{4A84EA91-B39F-48E3-9914-86BDC9CCBCEF}" srcOrd="0" destOrd="0" presId="urn:microsoft.com/office/officeart/2005/8/layout/chevron2"/>
    <dgm:cxn modelId="{99237954-86A1-47B3-BB5F-364E5AB1FF5A}" type="presParOf" srcId="{94BF3A23-70D8-4BBF-99FC-A8F2FB69CEF1}" destId="{ADCE652F-4E11-40A8-ACAD-DEDD0E55644E}" srcOrd="1" destOrd="0" presId="urn:microsoft.com/office/officeart/2005/8/layout/chevron2"/>
    <dgm:cxn modelId="{68EA4A21-74BE-44C5-90A1-91401931A4DE}" type="presParOf" srcId="{C553DB32-A676-4D7E-A049-A8168B99A67C}" destId="{C8890853-E353-4E7B-B173-06F4155A1846}" srcOrd="3" destOrd="0" presId="urn:microsoft.com/office/officeart/2005/8/layout/chevron2"/>
    <dgm:cxn modelId="{77486CA4-A8DF-4448-BEAD-6CBA5434DCFE}" type="presParOf" srcId="{C553DB32-A676-4D7E-A049-A8168B99A67C}" destId="{50FA97E1-46CB-4331-88FB-432A67E3B057}" srcOrd="4" destOrd="0" presId="urn:microsoft.com/office/officeart/2005/8/layout/chevron2"/>
    <dgm:cxn modelId="{4D24EE4F-35E3-4CCB-8D3D-A8A0E40D0CC3}" type="presParOf" srcId="{50FA97E1-46CB-4331-88FB-432A67E3B057}" destId="{21CC7FB0-87F2-49EE-B36F-9A6DC4186AE0}" srcOrd="0" destOrd="0" presId="urn:microsoft.com/office/officeart/2005/8/layout/chevron2"/>
    <dgm:cxn modelId="{31522A60-5B81-4E78-BB40-99547330A317}" type="presParOf" srcId="{50FA97E1-46CB-4331-88FB-432A67E3B057}" destId="{AC9193D3-2F83-4A55-AEA2-4FFD39C4C30F}" srcOrd="1" destOrd="0" presId="urn:microsoft.com/office/officeart/2005/8/layout/chevron2"/>
    <dgm:cxn modelId="{E0FBA978-D262-408A-AE1C-EC12F353D72E}" type="presParOf" srcId="{C553DB32-A676-4D7E-A049-A8168B99A67C}" destId="{C32ED41A-8DF8-4FF3-9F71-E92CA4109C0E}" srcOrd="5" destOrd="0" presId="urn:microsoft.com/office/officeart/2005/8/layout/chevron2"/>
    <dgm:cxn modelId="{2F02BE2D-3F2F-45B0-8801-F450368C97A2}" type="presParOf" srcId="{C553DB32-A676-4D7E-A049-A8168B99A67C}" destId="{927ADF62-402A-442C-B12E-98D3FE521AD5}" srcOrd="6" destOrd="0" presId="urn:microsoft.com/office/officeart/2005/8/layout/chevron2"/>
    <dgm:cxn modelId="{3A95D933-5EED-455C-BC9F-AE70BF420D1E}" type="presParOf" srcId="{927ADF62-402A-442C-B12E-98D3FE521AD5}" destId="{B3981CF8-28B4-48EA-AE2D-8D30C872B0AB}" srcOrd="0" destOrd="0" presId="urn:microsoft.com/office/officeart/2005/8/layout/chevron2"/>
    <dgm:cxn modelId="{93F5998F-0546-4EB3-BB5A-B4966029DC75}" type="presParOf" srcId="{927ADF62-402A-442C-B12E-98D3FE521AD5}" destId="{FE5426D4-80D8-41A3-A449-DCCF7592D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AE7F5B-FE4D-45B8-9E87-1739481C82EB}" type="doc">
      <dgm:prSet loTypeId="urn:microsoft.com/office/officeart/2005/8/layout/hProcess9" loCatId="process" qsTypeId="urn:microsoft.com/office/officeart/2005/8/quickstyle/simple3" qsCatId="simple" csTypeId="urn:microsoft.com/office/officeart/2005/8/colors/accent1_5" csCatId="accent1" phldr="1"/>
      <dgm:spPr/>
    </dgm:pt>
    <dgm:pt modelId="{59D29D49-D264-4581-BA20-E8C9C1CF9350}">
      <dgm:prSet phldrT="[Текст]"/>
      <dgm:spPr/>
      <dgm:t>
        <a:bodyPr/>
        <a:lstStyle/>
        <a:p>
          <a:r>
            <a:rPr lang="ru-RU" dirty="0" smtClean="0"/>
            <a:t>1. Уровень вовлечения в проект</a:t>
          </a:r>
        </a:p>
      </dgm:t>
    </dgm:pt>
    <dgm:pt modelId="{2FEE39FE-1B7A-4709-9551-BEDDEC247ABE}" type="parTrans" cxnId="{12B81CF1-B394-4E39-AC6E-DB08C5581A21}">
      <dgm:prSet/>
      <dgm:spPr/>
      <dgm:t>
        <a:bodyPr/>
        <a:lstStyle/>
        <a:p>
          <a:endParaRPr lang="ru-RU"/>
        </a:p>
      </dgm:t>
    </dgm:pt>
    <dgm:pt modelId="{8974A0E8-D184-42DC-8452-B9ADAC3DCEB5}" type="sibTrans" cxnId="{12B81CF1-B394-4E39-AC6E-DB08C5581A21}">
      <dgm:prSet/>
      <dgm:spPr/>
      <dgm:t>
        <a:bodyPr/>
        <a:lstStyle/>
        <a:p>
          <a:endParaRPr lang="ru-RU"/>
        </a:p>
      </dgm:t>
    </dgm:pt>
    <dgm:pt modelId="{56063405-8C82-4F23-96B2-0C91F2B681F6}">
      <dgm:prSet phldrT="[Текст]"/>
      <dgm:spPr/>
      <dgm:t>
        <a:bodyPr/>
        <a:lstStyle/>
        <a:p>
          <a:r>
            <a:rPr lang="ru-RU" dirty="0" smtClean="0"/>
            <a:t>2. Степень воздействия результатов проекта на </a:t>
          </a:r>
          <a:r>
            <a:rPr lang="ru-RU" dirty="0" err="1" smtClean="0"/>
            <a:t>стейкхолдеров</a:t>
          </a:r>
          <a:endParaRPr lang="ru-RU" dirty="0"/>
        </a:p>
      </dgm:t>
    </dgm:pt>
    <dgm:pt modelId="{4EA04147-28CF-45CC-B28C-FBF9EB30AF67}" type="parTrans" cxnId="{574442AD-4A1B-49A0-8356-A4FDA85D69A6}">
      <dgm:prSet/>
      <dgm:spPr/>
      <dgm:t>
        <a:bodyPr/>
        <a:lstStyle/>
        <a:p>
          <a:endParaRPr lang="ru-RU"/>
        </a:p>
      </dgm:t>
    </dgm:pt>
    <dgm:pt modelId="{112B11C4-E881-4E6D-B191-6C6C2F490DF2}" type="sibTrans" cxnId="{574442AD-4A1B-49A0-8356-A4FDA85D69A6}">
      <dgm:prSet/>
      <dgm:spPr/>
      <dgm:t>
        <a:bodyPr/>
        <a:lstStyle/>
        <a:p>
          <a:endParaRPr lang="ru-RU"/>
        </a:p>
      </dgm:t>
    </dgm:pt>
    <dgm:pt modelId="{73926B70-AE94-4017-B46B-E8B07E474570}">
      <dgm:prSet phldrT="[Текст]"/>
      <dgm:spPr/>
      <dgm:t>
        <a:bodyPr/>
        <a:lstStyle/>
        <a:p>
          <a:r>
            <a:rPr lang="ru-RU" dirty="0" smtClean="0"/>
            <a:t>3. Сила влияния на проект</a:t>
          </a:r>
          <a:endParaRPr lang="ru-RU" dirty="0"/>
        </a:p>
      </dgm:t>
    </dgm:pt>
    <dgm:pt modelId="{649F86C3-E56D-4F39-82D8-8337CA5CBB75}" type="parTrans" cxnId="{5362D2C8-E5D0-4A86-96BC-A37B00AB230D}">
      <dgm:prSet/>
      <dgm:spPr/>
      <dgm:t>
        <a:bodyPr/>
        <a:lstStyle/>
        <a:p>
          <a:endParaRPr lang="ru-RU"/>
        </a:p>
      </dgm:t>
    </dgm:pt>
    <dgm:pt modelId="{050786D3-6D0E-44EB-BDFE-2673D377248C}" type="sibTrans" cxnId="{5362D2C8-E5D0-4A86-96BC-A37B00AB230D}">
      <dgm:prSet/>
      <dgm:spPr/>
      <dgm:t>
        <a:bodyPr/>
        <a:lstStyle/>
        <a:p>
          <a:endParaRPr lang="ru-RU"/>
        </a:p>
      </dgm:t>
    </dgm:pt>
    <dgm:pt modelId="{C0747734-B484-4CC5-9E9B-1932FFF3E5BE}">
      <dgm:prSet phldrT="[Текст]"/>
      <dgm:spPr/>
      <dgm:t>
        <a:bodyPr/>
        <a:lstStyle/>
        <a:p>
          <a:r>
            <a:rPr lang="ru-RU" dirty="0" smtClean="0"/>
            <a:t>5. Какие усилия могут быть приложены для поддержки проекта</a:t>
          </a:r>
          <a:endParaRPr lang="ru-RU" dirty="0"/>
        </a:p>
      </dgm:t>
    </dgm:pt>
    <dgm:pt modelId="{72494FCC-8046-4F0E-B29E-CF0462BAC157}" type="parTrans" cxnId="{D5910BE7-F1C3-4F86-BDCB-FD518BC7AE50}">
      <dgm:prSet/>
      <dgm:spPr/>
      <dgm:t>
        <a:bodyPr/>
        <a:lstStyle/>
        <a:p>
          <a:endParaRPr lang="ru-RU"/>
        </a:p>
      </dgm:t>
    </dgm:pt>
    <dgm:pt modelId="{028493D9-FF1C-4B28-B3B4-1D1C37442CA5}" type="sibTrans" cxnId="{D5910BE7-F1C3-4F86-BDCB-FD518BC7AE50}">
      <dgm:prSet/>
      <dgm:spPr/>
      <dgm:t>
        <a:bodyPr/>
        <a:lstStyle/>
        <a:p>
          <a:endParaRPr lang="ru-RU"/>
        </a:p>
      </dgm:t>
    </dgm:pt>
    <dgm:pt modelId="{110F439C-7BEB-4FF7-9C9B-987082393908}">
      <dgm:prSet phldrT="[Текст]"/>
      <dgm:spPr/>
      <dgm:t>
        <a:bodyPr/>
        <a:lstStyle/>
        <a:p>
          <a:r>
            <a:rPr lang="ru-RU" dirty="0" smtClean="0"/>
            <a:t>4. Уровень приверженности проекту</a:t>
          </a:r>
          <a:endParaRPr lang="ru-RU" dirty="0"/>
        </a:p>
      </dgm:t>
    </dgm:pt>
    <dgm:pt modelId="{CDF14460-CD5D-40CC-8057-D664F581C5AD}" type="parTrans" cxnId="{0048AE90-4878-44F1-A854-9BEA47D08B83}">
      <dgm:prSet/>
      <dgm:spPr/>
      <dgm:t>
        <a:bodyPr/>
        <a:lstStyle/>
        <a:p>
          <a:endParaRPr lang="ru-RU"/>
        </a:p>
      </dgm:t>
    </dgm:pt>
    <dgm:pt modelId="{1F99287B-D9ED-4726-ADBF-49E574374B05}" type="sibTrans" cxnId="{0048AE90-4878-44F1-A854-9BEA47D08B83}">
      <dgm:prSet/>
      <dgm:spPr/>
      <dgm:t>
        <a:bodyPr/>
        <a:lstStyle/>
        <a:p>
          <a:endParaRPr lang="ru-RU"/>
        </a:p>
      </dgm:t>
    </dgm:pt>
    <dgm:pt modelId="{7374D0F0-F959-49B5-8E5A-EB5DA4D9A7A0}" type="pres">
      <dgm:prSet presAssocID="{B6AE7F5B-FE4D-45B8-9E87-1739481C82EB}" presName="CompostProcess" presStyleCnt="0">
        <dgm:presLayoutVars>
          <dgm:dir/>
          <dgm:resizeHandles val="exact"/>
        </dgm:presLayoutVars>
      </dgm:prSet>
      <dgm:spPr/>
    </dgm:pt>
    <dgm:pt modelId="{B202429A-89C4-4F23-9593-47FB342483C2}" type="pres">
      <dgm:prSet presAssocID="{B6AE7F5B-FE4D-45B8-9E87-1739481C82EB}" presName="arrow" presStyleLbl="bgShp" presStyleIdx="0" presStyleCnt="1"/>
      <dgm:spPr/>
    </dgm:pt>
    <dgm:pt modelId="{7CB47D78-0EA5-4FA3-A0B4-1F40A628FEAB}" type="pres">
      <dgm:prSet presAssocID="{B6AE7F5B-FE4D-45B8-9E87-1739481C82EB}" presName="linearProcess" presStyleCnt="0"/>
      <dgm:spPr/>
    </dgm:pt>
    <dgm:pt modelId="{3A299EB6-08A5-4F07-B063-AC352B1B0E0B}" type="pres">
      <dgm:prSet presAssocID="{59D29D49-D264-4581-BA20-E8C9C1CF9350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1D7E8-BA05-4655-A7E6-7580D8063670}" type="pres">
      <dgm:prSet presAssocID="{8974A0E8-D184-42DC-8452-B9ADAC3DCEB5}" presName="sibTrans" presStyleCnt="0"/>
      <dgm:spPr/>
    </dgm:pt>
    <dgm:pt modelId="{F6891082-933A-4056-8C67-2D322FB557B8}" type="pres">
      <dgm:prSet presAssocID="{56063405-8C82-4F23-96B2-0C91F2B681F6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B3F75-3D63-4CA3-B911-F53033E12C94}" type="pres">
      <dgm:prSet presAssocID="{112B11C4-E881-4E6D-B191-6C6C2F490DF2}" presName="sibTrans" presStyleCnt="0"/>
      <dgm:spPr/>
    </dgm:pt>
    <dgm:pt modelId="{05DAA9DB-D823-40AC-B7F8-61D21F59967B}" type="pres">
      <dgm:prSet presAssocID="{73926B70-AE94-4017-B46B-E8B07E474570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27E990-1747-4520-AC8E-CD2685A6FF48}" type="pres">
      <dgm:prSet presAssocID="{050786D3-6D0E-44EB-BDFE-2673D377248C}" presName="sibTrans" presStyleCnt="0"/>
      <dgm:spPr/>
    </dgm:pt>
    <dgm:pt modelId="{B41445F7-9FF2-481E-A07F-D6541C6A0F54}" type="pres">
      <dgm:prSet presAssocID="{110F439C-7BEB-4FF7-9C9B-987082393908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42D880-9EE9-43D2-A248-687D75426A5D}" type="pres">
      <dgm:prSet presAssocID="{1F99287B-D9ED-4726-ADBF-49E574374B05}" presName="sibTrans" presStyleCnt="0"/>
      <dgm:spPr/>
    </dgm:pt>
    <dgm:pt modelId="{8C50D0E2-0171-4475-BF0C-70C44F958B8B}" type="pres">
      <dgm:prSet presAssocID="{C0747734-B484-4CC5-9E9B-1932FFF3E5BE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0A27C3-C0F7-49F3-AE1F-0F73041A5911}" type="presOf" srcId="{B6AE7F5B-FE4D-45B8-9E87-1739481C82EB}" destId="{7374D0F0-F959-49B5-8E5A-EB5DA4D9A7A0}" srcOrd="0" destOrd="0" presId="urn:microsoft.com/office/officeart/2005/8/layout/hProcess9"/>
    <dgm:cxn modelId="{12B81CF1-B394-4E39-AC6E-DB08C5581A21}" srcId="{B6AE7F5B-FE4D-45B8-9E87-1739481C82EB}" destId="{59D29D49-D264-4581-BA20-E8C9C1CF9350}" srcOrd="0" destOrd="0" parTransId="{2FEE39FE-1B7A-4709-9551-BEDDEC247ABE}" sibTransId="{8974A0E8-D184-42DC-8452-B9ADAC3DCEB5}"/>
    <dgm:cxn modelId="{574442AD-4A1B-49A0-8356-A4FDA85D69A6}" srcId="{B6AE7F5B-FE4D-45B8-9E87-1739481C82EB}" destId="{56063405-8C82-4F23-96B2-0C91F2B681F6}" srcOrd="1" destOrd="0" parTransId="{4EA04147-28CF-45CC-B28C-FBF9EB30AF67}" sibTransId="{112B11C4-E881-4E6D-B191-6C6C2F490DF2}"/>
    <dgm:cxn modelId="{A7DE5D8B-4365-4C91-A0E9-956377DA55E0}" type="presOf" srcId="{59D29D49-D264-4581-BA20-E8C9C1CF9350}" destId="{3A299EB6-08A5-4F07-B063-AC352B1B0E0B}" srcOrd="0" destOrd="0" presId="urn:microsoft.com/office/officeart/2005/8/layout/hProcess9"/>
    <dgm:cxn modelId="{8EC1A011-0B9D-4552-B089-41F3829DE86C}" type="presOf" srcId="{73926B70-AE94-4017-B46B-E8B07E474570}" destId="{05DAA9DB-D823-40AC-B7F8-61D21F59967B}" srcOrd="0" destOrd="0" presId="urn:microsoft.com/office/officeart/2005/8/layout/hProcess9"/>
    <dgm:cxn modelId="{5362D2C8-E5D0-4A86-96BC-A37B00AB230D}" srcId="{B6AE7F5B-FE4D-45B8-9E87-1739481C82EB}" destId="{73926B70-AE94-4017-B46B-E8B07E474570}" srcOrd="2" destOrd="0" parTransId="{649F86C3-E56D-4F39-82D8-8337CA5CBB75}" sibTransId="{050786D3-6D0E-44EB-BDFE-2673D377248C}"/>
    <dgm:cxn modelId="{5516719D-9D4E-4738-88E5-ACB57E7C004E}" type="presOf" srcId="{C0747734-B484-4CC5-9E9B-1932FFF3E5BE}" destId="{8C50D0E2-0171-4475-BF0C-70C44F958B8B}" srcOrd="0" destOrd="0" presId="urn:microsoft.com/office/officeart/2005/8/layout/hProcess9"/>
    <dgm:cxn modelId="{447755B7-6F1B-4342-9057-FCB7D32090CD}" type="presOf" srcId="{110F439C-7BEB-4FF7-9C9B-987082393908}" destId="{B41445F7-9FF2-481E-A07F-D6541C6A0F54}" srcOrd="0" destOrd="0" presId="urn:microsoft.com/office/officeart/2005/8/layout/hProcess9"/>
    <dgm:cxn modelId="{D5910BE7-F1C3-4F86-BDCB-FD518BC7AE50}" srcId="{B6AE7F5B-FE4D-45B8-9E87-1739481C82EB}" destId="{C0747734-B484-4CC5-9E9B-1932FFF3E5BE}" srcOrd="4" destOrd="0" parTransId="{72494FCC-8046-4F0E-B29E-CF0462BAC157}" sibTransId="{028493D9-FF1C-4B28-B3B4-1D1C37442CA5}"/>
    <dgm:cxn modelId="{EC9A9712-0786-4C90-878E-04A0973F7615}" type="presOf" srcId="{56063405-8C82-4F23-96B2-0C91F2B681F6}" destId="{F6891082-933A-4056-8C67-2D322FB557B8}" srcOrd="0" destOrd="0" presId="urn:microsoft.com/office/officeart/2005/8/layout/hProcess9"/>
    <dgm:cxn modelId="{0048AE90-4878-44F1-A854-9BEA47D08B83}" srcId="{B6AE7F5B-FE4D-45B8-9E87-1739481C82EB}" destId="{110F439C-7BEB-4FF7-9C9B-987082393908}" srcOrd="3" destOrd="0" parTransId="{CDF14460-CD5D-40CC-8057-D664F581C5AD}" sibTransId="{1F99287B-D9ED-4726-ADBF-49E574374B05}"/>
    <dgm:cxn modelId="{CA5001AF-126C-459D-9209-49D09C7503B9}" type="presParOf" srcId="{7374D0F0-F959-49B5-8E5A-EB5DA4D9A7A0}" destId="{B202429A-89C4-4F23-9593-47FB342483C2}" srcOrd="0" destOrd="0" presId="urn:microsoft.com/office/officeart/2005/8/layout/hProcess9"/>
    <dgm:cxn modelId="{9BE8E96E-5E18-4B9F-979A-9F4DF26B3360}" type="presParOf" srcId="{7374D0F0-F959-49B5-8E5A-EB5DA4D9A7A0}" destId="{7CB47D78-0EA5-4FA3-A0B4-1F40A628FEAB}" srcOrd="1" destOrd="0" presId="urn:microsoft.com/office/officeart/2005/8/layout/hProcess9"/>
    <dgm:cxn modelId="{34343960-2F53-4F67-BBD8-DE7220F5B906}" type="presParOf" srcId="{7CB47D78-0EA5-4FA3-A0B4-1F40A628FEAB}" destId="{3A299EB6-08A5-4F07-B063-AC352B1B0E0B}" srcOrd="0" destOrd="0" presId="urn:microsoft.com/office/officeart/2005/8/layout/hProcess9"/>
    <dgm:cxn modelId="{3B464B67-1B34-4EEE-A5F0-9148E23CD681}" type="presParOf" srcId="{7CB47D78-0EA5-4FA3-A0B4-1F40A628FEAB}" destId="{F731D7E8-BA05-4655-A7E6-7580D8063670}" srcOrd="1" destOrd="0" presId="urn:microsoft.com/office/officeart/2005/8/layout/hProcess9"/>
    <dgm:cxn modelId="{F5EF191B-4C27-420E-8C94-BCF836A4870E}" type="presParOf" srcId="{7CB47D78-0EA5-4FA3-A0B4-1F40A628FEAB}" destId="{F6891082-933A-4056-8C67-2D322FB557B8}" srcOrd="2" destOrd="0" presId="urn:microsoft.com/office/officeart/2005/8/layout/hProcess9"/>
    <dgm:cxn modelId="{A271EF6B-7759-4A78-A445-E9B5CA353FC7}" type="presParOf" srcId="{7CB47D78-0EA5-4FA3-A0B4-1F40A628FEAB}" destId="{6EFB3F75-3D63-4CA3-B911-F53033E12C94}" srcOrd="3" destOrd="0" presId="urn:microsoft.com/office/officeart/2005/8/layout/hProcess9"/>
    <dgm:cxn modelId="{5D8BF149-E319-4DE3-A0B2-BF79AC847D0A}" type="presParOf" srcId="{7CB47D78-0EA5-4FA3-A0B4-1F40A628FEAB}" destId="{05DAA9DB-D823-40AC-B7F8-61D21F59967B}" srcOrd="4" destOrd="0" presId="urn:microsoft.com/office/officeart/2005/8/layout/hProcess9"/>
    <dgm:cxn modelId="{D4EFD7D2-9AF3-4453-8F39-DA7B38ACAE7A}" type="presParOf" srcId="{7CB47D78-0EA5-4FA3-A0B4-1F40A628FEAB}" destId="{0F27E990-1747-4520-AC8E-CD2685A6FF48}" srcOrd="5" destOrd="0" presId="urn:microsoft.com/office/officeart/2005/8/layout/hProcess9"/>
    <dgm:cxn modelId="{24798BB2-6FEC-45EA-A998-5E2F0ED35CDD}" type="presParOf" srcId="{7CB47D78-0EA5-4FA3-A0B4-1F40A628FEAB}" destId="{B41445F7-9FF2-481E-A07F-D6541C6A0F54}" srcOrd="6" destOrd="0" presId="urn:microsoft.com/office/officeart/2005/8/layout/hProcess9"/>
    <dgm:cxn modelId="{D2B953E8-C6E3-47B1-B5BC-856C3A7308D4}" type="presParOf" srcId="{7CB47D78-0EA5-4FA3-A0B4-1F40A628FEAB}" destId="{B342D880-9EE9-43D2-A248-687D75426A5D}" srcOrd="7" destOrd="0" presId="urn:microsoft.com/office/officeart/2005/8/layout/hProcess9"/>
    <dgm:cxn modelId="{FAC728DF-2676-471A-9810-24020BE0EF6D}" type="presParOf" srcId="{7CB47D78-0EA5-4FA3-A0B4-1F40A628FEAB}" destId="{8C50D0E2-0171-4475-BF0C-70C44F958B8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86CFDA-B867-4C5E-93D0-68B34E60B6BE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5108F332-3C04-43CC-9567-FA33109C43DB}">
      <dgm:prSet phldrT="[Текст]"/>
      <dgm:spPr/>
      <dgm:t>
        <a:bodyPr/>
        <a:lstStyle/>
        <a:p>
          <a:r>
            <a:rPr lang="ru-RU" dirty="0" smtClean="0"/>
            <a:t>Взаимодействие со </a:t>
          </a:r>
          <a:r>
            <a:rPr lang="ru-RU" dirty="0" err="1" smtClean="0"/>
            <a:t>стейкхолдерами</a:t>
          </a:r>
          <a:endParaRPr lang="ru-RU" dirty="0"/>
        </a:p>
      </dgm:t>
    </dgm:pt>
    <dgm:pt modelId="{ED90B6BA-3237-4288-BA11-370DE9C7179D}" type="parTrans" cxnId="{AB00D752-FFD6-4426-8AEA-6963A52BE4C7}">
      <dgm:prSet/>
      <dgm:spPr/>
      <dgm:t>
        <a:bodyPr/>
        <a:lstStyle/>
        <a:p>
          <a:endParaRPr lang="ru-RU"/>
        </a:p>
      </dgm:t>
    </dgm:pt>
    <dgm:pt modelId="{40464E59-BC7D-4A4D-8BDC-152262CE0AB0}" type="sibTrans" cxnId="{AB00D752-FFD6-4426-8AEA-6963A52BE4C7}">
      <dgm:prSet/>
      <dgm:spPr/>
      <dgm:t>
        <a:bodyPr/>
        <a:lstStyle/>
        <a:p>
          <a:endParaRPr lang="ru-RU"/>
        </a:p>
      </dgm:t>
    </dgm:pt>
    <dgm:pt modelId="{FA9F5A86-9460-42ED-8D9C-AE3EFADD391A}">
      <dgm:prSet phldrT="[Текст]"/>
      <dgm:spPr/>
      <dgm:t>
        <a:bodyPr/>
        <a:lstStyle/>
        <a:p>
          <a:r>
            <a:rPr lang="ru-RU" dirty="0" smtClean="0"/>
            <a:t>Требования к коммуникациям</a:t>
          </a:r>
          <a:endParaRPr lang="ru-RU" dirty="0"/>
        </a:p>
      </dgm:t>
    </dgm:pt>
    <dgm:pt modelId="{63E2F82A-7302-43A7-8944-17753D1B46DE}" type="parTrans" cxnId="{154EFDFD-0030-4013-A8AD-123E2AE92E8E}">
      <dgm:prSet/>
      <dgm:spPr/>
      <dgm:t>
        <a:bodyPr/>
        <a:lstStyle/>
        <a:p>
          <a:endParaRPr lang="ru-RU"/>
        </a:p>
      </dgm:t>
    </dgm:pt>
    <dgm:pt modelId="{D1426E7D-628B-4CF0-A8CA-2A49D3B9E411}" type="sibTrans" cxnId="{154EFDFD-0030-4013-A8AD-123E2AE92E8E}">
      <dgm:prSet/>
      <dgm:spPr/>
      <dgm:t>
        <a:bodyPr/>
        <a:lstStyle/>
        <a:p>
          <a:endParaRPr lang="ru-RU"/>
        </a:p>
      </dgm:t>
    </dgm:pt>
    <dgm:pt modelId="{6C4DBAB9-7402-4355-8879-7690985A3328}">
      <dgm:prSet phldrT="[Текст]"/>
      <dgm:spPr/>
      <dgm:t>
        <a:bodyPr/>
        <a:lstStyle/>
        <a:p>
          <a:r>
            <a:rPr lang="ru-RU" dirty="0" smtClean="0"/>
            <a:t>Информация для распространения среди </a:t>
          </a:r>
          <a:r>
            <a:rPr lang="ru-RU" dirty="0" err="1" smtClean="0"/>
            <a:t>стейкхолдеров</a:t>
          </a:r>
          <a:endParaRPr lang="ru-RU" dirty="0"/>
        </a:p>
      </dgm:t>
    </dgm:pt>
    <dgm:pt modelId="{8632898E-60E4-428A-8F69-02A031922B0C}" type="parTrans" cxnId="{6CF0C351-15D1-4909-8BFF-8A0167F5739E}">
      <dgm:prSet/>
      <dgm:spPr/>
      <dgm:t>
        <a:bodyPr/>
        <a:lstStyle/>
        <a:p>
          <a:endParaRPr lang="ru-RU"/>
        </a:p>
      </dgm:t>
    </dgm:pt>
    <dgm:pt modelId="{E782BC1D-33E8-427D-98A7-0C52DB467E0F}" type="sibTrans" cxnId="{6CF0C351-15D1-4909-8BFF-8A0167F5739E}">
      <dgm:prSet/>
      <dgm:spPr/>
      <dgm:t>
        <a:bodyPr/>
        <a:lstStyle/>
        <a:p>
          <a:endParaRPr lang="ru-RU"/>
        </a:p>
      </dgm:t>
    </dgm:pt>
    <dgm:pt modelId="{46DFFCFE-2E27-4D4D-89F5-70F997311D4E}">
      <dgm:prSet phldrT="[Текст]"/>
      <dgm:spPr/>
      <dgm:t>
        <a:bodyPr/>
        <a:lstStyle/>
        <a:p>
          <a:r>
            <a:rPr lang="ru-RU" dirty="0" smtClean="0"/>
            <a:t>Временные рамки и частота распространения информации</a:t>
          </a:r>
          <a:endParaRPr lang="ru-RU" dirty="0"/>
        </a:p>
      </dgm:t>
    </dgm:pt>
    <dgm:pt modelId="{B5B636E6-7C1B-4477-B6EF-12812599870B}" type="parTrans" cxnId="{6A0863B8-2C62-4834-9008-2619A64154C0}">
      <dgm:prSet/>
      <dgm:spPr/>
      <dgm:t>
        <a:bodyPr/>
        <a:lstStyle/>
        <a:p>
          <a:endParaRPr lang="ru-RU"/>
        </a:p>
      </dgm:t>
    </dgm:pt>
    <dgm:pt modelId="{1E4B3D32-7B45-4AE1-B931-7C2F9C756AF5}" type="sibTrans" cxnId="{6A0863B8-2C62-4834-9008-2619A64154C0}">
      <dgm:prSet/>
      <dgm:spPr/>
      <dgm:t>
        <a:bodyPr/>
        <a:lstStyle/>
        <a:p>
          <a:endParaRPr lang="ru-RU"/>
        </a:p>
      </dgm:t>
    </dgm:pt>
    <dgm:pt modelId="{AC3C9582-6356-4781-82A0-7825E0B35C8D}">
      <dgm:prSet phldrT="[Текст]"/>
      <dgm:spPr/>
      <dgm:t>
        <a:bodyPr/>
        <a:lstStyle/>
        <a:p>
          <a:r>
            <a:rPr lang="ru-RU" dirty="0" smtClean="0"/>
            <a:t>Обоснование распределения информации и влияние на вовлечение </a:t>
          </a:r>
          <a:r>
            <a:rPr lang="ru-RU" dirty="0" err="1" smtClean="0"/>
            <a:t>стейкхолдеров</a:t>
          </a:r>
          <a:endParaRPr lang="ru-RU" dirty="0"/>
        </a:p>
      </dgm:t>
    </dgm:pt>
    <dgm:pt modelId="{898B4A81-065C-413D-AE51-21859DFE4212}" type="parTrans" cxnId="{59362790-03C7-42DA-A10A-A1E597F3EE68}">
      <dgm:prSet/>
      <dgm:spPr/>
      <dgm:t>
        <a:bodyPr/>
        <a:lstStyle/>
        <a:p>
          <a:endParaRPr lang="ru-RU"/>
        </a:p>
      </dgm:t>
    </dgm:pt>
    <dgm:pt modelId="{806B13B0-2272-43C4-ADC6-3058EE3D304E}" type="sibTrans" cxnId="{59362790-03C7-42DA-A10A-A1E597F3EE68}">
      <dgm:prSet/>
      <dgm:spPr/>
      <dgm:t>
        <a:bodyPr/>
        <a:lstStyle/>
        <a:p>
          <a:endParaRPr lang="ru-RU"/>
        </a:p>
      </dgm:t>
    </dgm:pt>
    <dgm:pt modelId="{7D5C4B3C-4AE4-4AB3-B7F5-AC254C4411C2}" type="pres">
      <dgm:prSet presAssocID="{2D86CFDA-B867-4C5E-93D0-68B34E60B6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6CDCBC8-DEE7-4D0E-A624-365A3DB4ED64}" type="pres">
      <dgm:prSet presAssocID="{2D86CFDA-B867-4C5E-93D0-68B34E60B6BE}" presName="Name1" presStyleCnt="0"/>
      <dgm:spPr/>
    </dgm:pt>
    <dgm:pt modelId="{B06BE467-3021-48A5-9198-7B6CB55C7B8B}" type="pres">
      <dgm:prSet presAssocID="{2D86CFDA-B867-4C5E-93D0-68B34E60B6BE}" presName="cycle" presStyleCnt="0"/>
      <dgm:spPr/>
    </dgm:pt>
    <dgm:pt modelId="{A9C61E5E-E32A-4728-A585-E21A49472ECD}" type="pres">
      <dgm:prSet presAssocID="{2D86CFDA-B867-4C5E-93D0-68B34E60B6BE}" presName="srcNode" presStyleLbl="node1" presStyleIdx="0" presStyleCnt="5"/>
      <dgm:spPr/>
    </dgm:pt>
    <dgm:pt modelId="{918D258A-F839-4124-96FA-E79E088BECC4}" type="pres">
      <dgm:prSet presAssocID="{2D86CFDA-B867-4C5E-93D0-68B34E60B6BE}" presName="conn" presStyleLbl="parChTrans1D2" presStyleIdx="0" presStyleCnt="1"/>
      <dgm:spPr/>
      <dgm:t>
        <a:bodyPr/>
        <a:lstStyle/>
        <a:p>
          <a:endParaRPr lang="ru-RU"/>
        </a:p>
      </dgm:t>
    </dgm:pt>
    <dgm:pt modelId="{5FE357BF-DDA3-45AC-A1B2-55067F5247C8}" type="pres">
      <dgm:prSet presAssocID="{2D86CFDA-B867-4C5E-93D0-68B34E60B6BE}" presName="extraNode" presStyleLbl="node1" presStyleIdx="0" presStyleCnt="5"/>
      <dgm:spPr/>
    </dgm:pt>
    <dgm:pt modelId="{9F625919-CD5E-4E94-8D0E-E72227D11712}" type="pres">
      <dgm:prSet presAssocID="{2D86CFDA-B867-4C5E-93D0-68B34E60B6BE}" presName="dstNode" presStyleLbl="node1" presStyleIdx="0" presStyleCnt="5"/>
      <dgm:spPr/>
    </dgm:pt>
    <dgm:pt modelId="{D06BE6DB-0DDA-45A3-87B8-7CFD2B5D3C82}" type="pres">
      <dgm:prSet presAssocID="{5108F332-3C04-43CC-9567-FA33109C43D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491ED-8CF1-4967-9BA4-3DD7B0F15D38}" type="pres">
      <dgm:prSet presAssocID="{5108F332-3C04-43CC-9567-FA33109C43DB}" presName="accent_1" presStyleCnt="0"/>
      <dgm:spPr/>
    </dgm:pt>
    <dgm:pt modelId="{A7ECDC32-9D65-448D-B0B2-99F165317770}" type="pres">
      <dgm:prSet presAssocID="{5108F332-3C04-43CC-9567-FA33109C43DB}" presName="accentRepeatNode" presStyleLbl="solidFgAcc1" presStyleIdx="0" presStyleCnt="5"/>
      <dgm:spPr/>
    </dgm:pt>
    <dgm:pt modelId="{A378A724-59B7-4815-A017-0BE012414CD4}" type="pres">
      <dgm:prSet presAssocID="{FA9F5A86-9460-42ED-8D9C-AE3EFADD391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AB61D-E271-4512-8279-7B27A8D4F343}" type="pres">
      <dgm:prSet presAssocID="{FA9F5A86-9460-42ED-8D9C-AE3EFADD391A}" presName="accent_2" presStyleCnt="0"/>
      <dgm:spPr/>
    </dgm:pt>
    <dgm:pt modelId="{E70EE908-D2C7-4D08-A76C-5CF1823F8769}" type="pres">
      <dgm:prSet presAssocID="{FA9F5A86-9460-42ED-8D9C-AE3EFADD391A}" presName="accentRepeatNode" presStyleLbl="solidFgAcc1" presStyleIdx="1" presStyleCnt="5"/>
      <dgm:spPr/>
    </dgm:pt>
    <dgm:pt modelId="{A63DFB0A-A54E-4D70-BCA1-F325BD3D6A61}" type="pres">
      <dgm:prSet presAssocID="{6C4DBAB9-7402-4355-8879-7690985A332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AA6A8A-AD06-41A8-859C-F31E94B76160}" type="pres">
      <dgm:prSet presAssocID="{6C4DBAB9-7402-4355-8879-7690985A3328}" presName="accent_3" presStyleCnt="0"/>
      <dgm:spPr/>
    </dgm:pt>
    <dgm:pt modelId="{A9DBAAE2-A3E8-4418-8E95-E5E51D7F568E}" type="pres">
      <dgm:prSet presAssocID="{6C4DBAB9-7402-4355-8879-7690985A3328}" presName="accentRepeatNode" presStyleLbl="solidFgAcc1" presStyleIdx="2" presStyleCnt="5"/>
      <dgm:spPr/>
    </dgm:pt>
    <dgm:pt modelId="{C83BAEC8-A118-49E7-B0B6-7A1B24348D24}" type="pres">
      <dgm:prSet presAssocID="{AC3C9582-6356-4781-82A0-7825E0B35C8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53519-556B-40ED-8095-F74CF0026812}" type="pres">
      <dgm:prSet presAssocID="{AC3C9582-6356-4781-82A0-7825E0B35C8D}" presName="accent_4" presStyleCnt="0"/>
      <dgm:spPr/>
    </dgm:pt>
    <dgm:pt modelId="{686120C7-4BBE-4CB2-9532-FF048516A97B}" type="pres">
      <dgm:prSet presAssocID="{AC3C9582-6356-4781-82A0-7825E0B35C8D}" presName="accentRepeatNode" presStyleLbl="solidFgAcc1" presStyleIdx="3" presStyleCnt="5"/>
      <dgm:spPr/>
    </dgm:pt>
    <dgm:pt modelId="{A46CCD99-3653-49EE-A895-F1EBD34C90BF}" type="pres">
      <dgm:prSet presAssocID="{46DFFCFE-2E27-4D4D-89F5-70F997311D4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95200-0655-43E4-9707-1A9C1951E741}" type="pres">
      <dgm:prSet presAssocID="{46DFFCFE-2E27-4D4D-89F5-70F997311D4E}" presName="accent_5" presStyleCnt="0"/>
      <dgm:spPr/>
    </dgm:pt>
    <dgm:pt modelId="{5F26F253-D68F-4B95-861D-FC9576F1D9A5}" type="pres">
      <dgm:prSet presAssocID="{46DFFCFE-2E27-4D4D-89F5-70F997311D4E}" presName="accentRepeatNode" presStyleLbl="solidFgAcc1" presStyleIdx="4" presStyleCnt="5"/>
      <dgm:spPr/>
    </dgm:pt>
  </dgm:ptLst>
  <dgm:cxnLst>
    <dgm:cxn modelId="{59362790-03C7-42DA-A10A-A1E597F3EE68}" srcId="{2D86CFDA-B867-4C5E-93D0-68B34E60B6BE}" destId="{AC3C9582-6356-4781-82A0-7825E0B35C8D}" srcOrd="3" destOrd="0" parTransId="{898B4A81-065C-413D-AE51-21859DFE4212}" sibTransId="{806B13B0-2272-43C4-ADC6-3058EE3D304E}"/>
    <dgm:cxn modelId="{6CF0C351-15D1-4909-8BFF-8A0167F5739E}" srcId="{2D86CFDA-B867-4C5E-93D0-68B34E60B6BE}" destId="{6C4DBAB9-7402-4355-8879-7690985A3328}" srcOrd="2" destOrd="0" parTransId="{8632898E-60E4-428A-8F69-02A031922B0C}" sibTransId="{E782BC1D-33E8-427D-98A7-0C52DB467E0F}"/>
    <dgm:cxn modelId="{98D9E6FB-0F40-4354-A76C-E78874034D5C}" type="presOf" srcId="{2D86CFDA-B867-4C5E-93D0-68B34E60B6BE}" destId="{7D5C4B3C-4AE4-4AB3-B7F5-AC254C4411C2}" srcOrd="0" destOrd="0" presId="urn:microsoft.com/office/officeart/2008/layout/VerticalCurvedList"/>
    <dgm:cxn modelId="{AB00D752-FFD6-4426-8AEA-6963A52BE4C7}" srcId="{2D86CFDA-B867-4C5E-93D0-68B34E60B6BE}" destId="{5108F332-3C04-43CC-9567-FA33109C43DB}" srcOrd="0" destOrd="0" parTransId="{ED90B6BA-3237-4288-BA11-370DE9C7179D}" sibTransId="{40464E59-BC7D-4A4D-8BDC-152262CE0AB0}"/>
    <dgm:cxn modelId="{14E73526-4291-435E-AF8E-547291F1BF9C}" type="presOf" srcId="{40464E59-BC7D-4A4D-8BDC-152262CE0AB0}" destId="{918D258A-F839-4124-96FA-E79E088BECC4}" srcOrd="0" destOrd="0" presId="urn:microsoft.com/office/officeart/2008/layout/VerticalCurvedList"/>
    <dgm:cxn modelId="{0E8AEBD3-2D4A-4725-A82A-134DCA93956E}" type="presOf" srcId="{5108F332-3C04-43CC-9567-FA33109C43DB}" destId="{D06BE6DB-0DDA-45A3-87B8-7CFD2B5D3C82}" srcOrd="0" destOrd="0" presId="urn:microsoft.com/office/officeart/2008/layout/VerticalCurvedList"/>
    <dgm:cxn modelId="{154EFDFD-0030-4013-A8AD-123E2AE92E8E}" srcId="{2D86CFDA-B867-4C5E-93D0-68B34E60B6BE}" destId="{FA9F5A86-9460-42ED-8D9C-AE3EFADD391A}" srcOrd="1" destOrd="0" parTransId="{63E2F82A-7302-43A7-8944-17753D1B46DE}" sibTransId="{D1426E7D-628B-4CF0-A8CA-2A49D3B9E411}"/>
    <dgm:cxn modelId="{6A0863B8-2C62-4834-9008-2619A64154C0}" srcId="{2D86CFDA-B867-4C5E-93D0-68B34E60B6BE}" destId="{46DFFCFE-2E27-4D4D-89F5-70F997311D4E}" srcOrd="4" destOrd="0" parTransId="{B5B636E6-7C1B-4477-B6EF-12812599870B}" sibTransId="{1E4B3D32-7B45-4AE1-B931-7C2F9C756AF5}"/>
    <dgm:cxn modelId="{C6E63CFF-4E44-4A29-9E56-CCDF58A02FCA}" type="presOf" srcId="{6C4DBAB9-7402-4355-8879-7690985A3328}" destId="{A63DFB0A-A54E-4D70-BCA1-F325BD3D6A61}" srcOrd="0" destOrd="0" presId="urn:microsoft.com/office/officeart/2008/layout/VerticalCurvedList"/>
    <dgm:cxn modelId="{D7486A84-19BF-4905-88C8-468539C57D34}" type="presOf" srcId="{AC3C9582-6356-4781-82A0-7825E0B35C8D}" destId="{C83BAEC8-A118-49E7-B0B6-7A1B24348D24}" srcOrd="0" destOrd="0" presId="urn:microsoft.com/office/officeart/2008/layout/VerticalCurvedList"/>
    <dgm:cxn modelId="{A353953E-2A20-4F5A-BA3A-51A61206661A}" type="presOf" srcId="{FA9F5A86-9460-42ED-8D9C-AE3EFADD391A}" destId="{A378A724-59B7-4815-A017-0BE012414CD4}" srcOrd="0" destOrd="0" presId="urn:microsoft.com/office/officeart/2008/layout/VerticalCurvedList"/>
    <dgm:cxn modelId="{F188F6EF-7312-4563-AB79-6C014A5AC7BD}" type="presOf" srcId="{46DFFCFE-2E27-4D4D-89F5-70F997311D4E}" destId="{A46CCD99-3653-49EE-A895-F1EBD34C90BF}" srcOrd="0" destOrd="0" presId="urn:microsoft.com/office/officeart/2008/layout/VerticalCurvedList"/>
    <dgm:cxn modelId="{59197AB1-65E6-41F6-A7E6-6474FBA5C199}" type="presParOf" srcId="{7D5C4B3C-4AE4-4AB3-B7F5-AC254C4411C2}" destId="{C6CDCBC8-DEE7-4D0E-A624-365A3DB4ED64}" srcOrd="0" destOrd="0" presId="urn:microsoft.com/office/officeart/2008/layout/VerticalCurvedList"/>
    <dgm:cxn modelId="{DA929041-4EAE-4D28-A7F1-D19065BA8304}" type="presParOf" srcId="{C6CDCBC8-DEE7-4D0E-A624-365A3DB4ED64}" destId="{B06BE467-3021-48A5-9198-7B6CB55C7B8B}" srcOrd="0" destOrd="0" presId="urn:microsoft.com/office/officeart/2008/layout/VerticalCurvedList"/>
    <dgm:cxn modelId="{B3A4C37D-E021-4BAE-9C58-381BE9BFA511}" type="presParOf" srcId="{B06BE467-3021-48A5-9198-7B6CB55C7B8B}" destId="{A9C61E5E-E32A-4728-A585-E21A49472ECD}" srcOrd="0" destOrd="0" presId="urn:microsoft.com/office/officeart/2008/layout/VerticalCurvedList"/>
    <dgm:cxn modelId="{C859F66A-88F6-484C-973C-FFF954C77F39}" type="presParOf" srcId="{B06BE467-3021-48A5-9198-7B6CB55C7B8B}" destId="{918D258A-F839-4124-96FA-E79E088BECC4}" srcOrd="1" destOrd="0" presId="urn:microsoft.com/office/officeart/2008/layout/VerticalCurvedList"/>
    <dgm:cxn modelId="{1B785CA8-3D65-4411-9E17-D0F950343680}" type="presParOf" srcId="{B06BE467-3021-48A5-9198-7B6CB55C7B8B}" destId="{5FE357BF-DDA3-45AC-A1B2-55067F5247C8}" srcOrd="2" destOrd="0" presId="urn:microsoft.com/office/officeart/2008/layout/VerticalCurvedList"/>
    <dgm:cxn modelId="{E40487CF-870C-44D8-8090-DD8B335FE71A}" type="presParOf" srcId="{B06BE467-3021-48A5-9198-7B6CB55C7B8B}" destId="{9F625919-CD5E-4E94-8D0E-E72227D11712}" srcOrd="3" destOrd="0" presId="urn:microsoft.com/office/officeart/2008/layout/VerticalCurvedList"/>
    <dgm:cxn modelId="{5B1AEF03-4DA7-49FD-B9A7-93ACC00BDEE5}" type="presParOf" srcId="{C6CDCBC8-DEE7-4D0E-A624-365A3DB4ED64}" destId="{D06BE6DB-0DDA-45A3-87B8-7CFD2B5D3C82}" srcOrd="1" destOrd="0" presId="urn:microsoft.com/office/officeart/2008/layout/VerticalCurvedList"/>
    <dgm:cxn modelId="{0901B760-88BB-4DEC-97DF-0BE56ED6E960}" type="presParOf" srcId="{C6CDCBC8-DEE7-4D0E-A624-365A3DB4ED64}" destId="{543491ED-8CF1-4967-9BA4-3DD7B0F15D38}" srcOrd="2" destOrd="0" presId="urn:microsoft.com/office/officeart/2008/layout/VerticalCurvedList"/>
    <dgm:cxn modelId="{0382DF60-D892-457F-B5FA-F4BA03BE8A5A}" type="presParOf" srcId="{543491ED-8CF1-4967-9BA4-3DD7B0F15D38}" destId="{A7ECDC32-9D65-448D-B0B2-99F165317770}" srcOrd="0" destOrd="0" presId="urn:microsoft.com/office/officeart/2008/layout/VerticalCurvedList"/>
    <dgm:cxn modelId="{726F8855-F95A-433A-94A3-DF479AC61B12}" type="presParOf" srcId="{C6CDCBC8-DEE7-4D0E-A624-365A3DB4ED64}" destId="{A378A724-59B7-4815-A017-0BE012414CD4}" srcOrd="3" destOrd="0" presId="urn:microsoft.com/office/officeart/2008/layout/VerticalCurvedList"/>
    <dgm:cxn modelId="{6C86EE79-AB67-481E-A2D4-1EF3AC6ADFF1}" type="presParOf" srcId="{C6CDCBC8-DEE7-4D0E-A624-365A3DB4ED64}" destId="{5EAAB61D-E271-4512-8279-7B27A8D4F343}" srcOrd="4" destOrd="0" presId="urn:microsoft.com/office/officeart/2008/layout/VerticalCurvedList"/>
    <dgm:cxn modelId="{3875F003-A01E-443C-A026-D5ADBF4267FA}" type="presParOf" srcId="{5EAAB61D-E271-4512-8279-7B27A8D4F343}" destId="{E70EE908-D2C7-4D08-A76C-5CF1823F8769}" srcOrd="0" destOrd="0" presId="urn:microsoft.com/office/officeart/2008/layout/VerticalCurvedList"/>
    <dgm:cxn modelId="{E81700BC-0923-4E73-9E3E-AAE59016DB9C}" type="presParOf" srcId="{C6CDCBC8-DEE7-4D0E-A624-365A3DB4ED64}" destId="{A63DFB0A-A54E-4D70-BCA1-F325BD3D6A61}" srcOrd="5" destOrd="0" presId="urn:microsoft.com/office/officeart/2008/layout/VerticalCurvedList"/>
    <dgm:cxn modelId="{83B7A6DB-7193-4AF6-9DDC-BAD3A8D60539}" type="presParOf" srcId="{C6CDCBC8-DEE7-4D0E-A624-365A3DB4ED64}" destId="{52AA6A8A-AD06-41A8-859C-F31E94B76160}" srcOrd="6" destOrd="0" presId="urn:microsoft.com/office/officeart/2008/layout/VerticalCurvedList"/>
    <dgm:cxn modelId="{55E72139-14AC-43F1-B70A-40A897870032}" type="presParOf" srcId="{52AA6A8A-AD06-41A8-859C-F31E94B76160}" destId="{A9DBAAE2-A3E8-4418-8E95-E5E51D7F568E}" srcOrd="0" destOrd="0" presId="urn:microsoft.com/office/officeart/2008/layout/VerticalCurvedList"/>
    <dgm:cxn modelId="{2D4E215A-09E3-418A-B94A-6D219E103D86}" type="presParOf" srcId="{C6CDCBC8-DEE7-4D0E-A624-365A3DB4ED64}" destId="{C83BAEC8-A118-49E7-B0B6-7A1B24348D24}" srcOrd="7" destOrd="0" presId="urn:microsoft.com/office/officeart/2008/layout/VerticalCurvedList"/>
    <dgm:cxn modelId="{682B51A9-4F5A-47AC-9AA2-D3CB5AB9054D}" type="presParOf" srcId="{C6CDCBC8-DEE7-4D0E-A624-365A3DB4ED64}" destId="{11A53519-556B-40ED-8095-F74CF0026812}" srcOrd="8" destOrd="0" presId="urn:microsoft.com/office/officeart/2008/layout/VerticalCurvedList"/>
    <dgm:cxn modelId="{5A5AC170-478A-4DD5-B0E5-A8E1E9D22F64}" type="presParOf" srcId="{11A53519-556B-40ED-8095-F74CF0026812}" destId="{686120C7-4BBE-4CB2-9532-FF048516A97B}" srcOrd="0" destOrd="0" presId="urn:microsoft.com/office/officeart/2008/layout/VerticalCurvedList"/>
    <dgm:cxn modelId="{7B46AE06-986A-4FC7-87D7-CE20B8C7DBCE}" type="presParOf" srcId="{C6CDCBC8-DEE7-4D0E-A624-365A3DB4ED64}" destId="{A46CCD99-3653-49EE-A895-F1EBD34C90BF}" srcOrd="9" destOrd="0" presId="urn:microsoft.com/office/officeart/2008/layout/VerticalCurvedList"/>
    <dgm:cxn modelId="{AEEBC986-4285-4A21-887B-1EE168B56D3A}" type="presParOf" srcId="{C6CDCBC8-DEE7-4D0E-A624-365A3DB4ED64}" destId="{18895200-0655-43E4-9707-1A9C1951E741}" srcOrd="10" destOrd="0" presId="urn:microsoft.com/office/officeart/2008/layout/VerticalCurvedList"/>
    <dgm:cxn modelId="{2B3748F1-2271-4150-BFAC-07BA7A1D39C4}" type="presParOf" srcId="{18895200-0655-43E4-9707-1A9C1951E741}" destId="{5F26F253-D68F-4B95-861D-FC9576F1D9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2BDD055-89A2-46B8-972E-2D6CF3C6F36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AA89665-74BA-49BB-97E6-782FEAACC3D1}">
      <dgm:prSet phldrT="[Текст]" custT="1"/>
      <dgm:spPr/>
      <dgm:t>
        <a:bodyPr/>
        <a:lstStyle/>
        <a:p>
          <a:r>
            <a:rPr lang="ru-RU" sz="1800" b="1" dirty="0" smtClean="0"/>
            <a:t>Отношение к проекту</a:t>
          </a:r>
          <a:endParaRPr lang="ru-RU" sz="1800" b="1" dirty="0"/>
        </a:p>
      </dgm:t>
    </dgm:pt>
    <dgm:pt modelId="{53D83210-D914-4F21-AA2B-3867DB20A472}" type="parTrans" cxnId="{7E6D7A81-90C3-4C46-A06A-D394D84C94DE}">
      <dgm:prSet/>
      <dgm:spPr/>
      <dgm:t>
        <a:bodyPr/>
        <a:lstStyle/>
        <a:p>
          <a:endParaRPr lang="ru-RU"/>
        </a:p>
      </dgm:t>
    </dgm:pt>
    <dgm:pt modelId="{5F764DE1-8F90-4436-9F75-84FB556A6603}" type="sibTrans" cxnId="{7E6D7A81-90C3-4C46-A06A-D394D84C94DE}">
      <dgm:prSet/>
      <dgm:spPr/>
      <dgm:t>
        <a:bodyPr/>
        <a:lstStyle/>
        <a:p>
          <a:endParaRPr lang="ru-RU"/>
        </a:p>
      </dgm:t>
    </dgm:pt>
    <dgm:pt modelId="{FE24C742-2F10-43A6-9069-B32720FF77CF}">
      <dgm:prSet phldrT="[Текст]" custT="1"/>
      <dgm:spPr/>
      <dgm:t>
        <a:bodyPr/>
        <a:lstStyle/>
        <a:p>
          <a:r>
            <a:rPr lang="ru-RU" sz="1800" b="1" dirty="0" smtClean="0"/>
            <a:t>Первое собрание</a:t>
          </a:r>
          <a:endParaRPr lang="ru-RU" sz="1800" b="1" dirty="0"/>
        </a:p>
      </dgm:t>
    </dgm:pt>
    <dgm:pt modelId="{9BB4B604-3659-4367-8B8A-DCE72962FD53}" type="parTrans" cxnId="{2AD242A2-AC68-4C15-8960-F015A42C2A7A}">
      <dgm:prSet/>
      <dgm:spPr/>
      <dgm:t>
        <a:bodyPr/>
        <a:lstStyle/>
        <a:p>
          <a:endParaRPr lang="ru-RU"/>
        </a:p>
      </dgm:t>
    </dgm:pt>
    <dgm:pt modelId="{29E64F73-A58F-4498-9A41-3C6BE844F03F}" type="sibTrans" cxnId="{2AD242A2-AC68-4C15-8960-F015A42C2A7A}">
      <dgm:prSet/>
      <dgm:spPr/>
      <dgm:t>
        <a:bodyPr/>
        <a:lstStyle/>
        <a:p>
          <a:endParaRPr lang="ru-RU"/>
        </a:p>
      </dgm:t>
    </dgm:pt>
    <dgm:pt modelId="{E709B962-408F-4072-9CBE-276429AC7D33}">
      <dgm:prSet phldrT="[Текст]" custT="1"/>
      <dgm:spPr/>
      <dgm:t>
        <a:bodyPr/>
        <a:lstStyle/>
        <a:p>
          <a:r>
            <a:rPr lang="ru-RU" sz="1800" b="1" dirty="0" smtClean="0"/>
            <a:t>Личная выгода</a:t>
          </a:r>
          <a:endParaRPr lang="ru-RU" sz="1800" b="1" dirty="0"/>
        </a:p>
      </dgm:t>
    </dgm:pt>
    <dgm:pt modelId="{56C7E0C3-6CB7-418E-8B26-7A26D97641D3}" type="parTrans" cxnId="{9F7A4293-F3B6-447D-B8AF-AD2429075E99}">
      <dgm:prSet/>
      <dgm:spPr/>
      <dgm:t>
        <a:bodyPr/>
        <a:lstStyle/>
        <a:p>
          <a:endParaRPr lang="ru-RU"/>
        </a:p>
      </dgm:t>
    </dgm:pt>
    <dgm:pt modelId="{CC8C6C03-10D8-4736-9853-F9336EC91308}" type="sibTrans" cxnId="{9F7A4293-F3B6-447D-B8AF-AD2429075E99}">
      <dgm:prSet/>
      <dgm:spPr/>
      <dgm:t>
        <a:bodyPr/>
        <a:lstStyle/>
        <a:p>
          <a:endParaRPr lang="ru-RU"/>
        </a:p>
      </dgm:t>
    </dgm:pt>
    <dgm:pt modelId="{FEDE8D16-9416-428F-9C28-25913E53F47D}">
      <dgm:prSet phldrT="[Текст]" custT="1"/>
      <dgm:spPr/>
      <dgm:t>
        <a:bodyPr/>
        <a:lstStyle/>
        <a:p>
          <a:r>
            <a:rPr lang="ru-RU" sz="1800" b="1" dirty="0" smtClean="0"/>
            <a:t>УСПЕХ</a:t>
          </a:r>
          <a:endParaRPr lang="ru-RU" sz="1600" b="1" dirty="0"/>
        </a:p>
      </dgm:t>
    </dgm:pt>
    <dgm:pt modelId="{0838AA56-1B27-4CE1-BEB8-54D0FBF02956}" type="parTrans" cxnId="{3636070E-D9C4-44E1-A4FB-BC6B8DB07533}">
      <dgm:prSet/>
      <dgm:spPr/>
      <dgm:t>
        <a:bodyPr/>
        <a:lstStyle/>
        <a:p>
          <a:endParaRPr lang="ru-RU"/>
        </a:p>
      </dgm:t>
    </dgm:pt>
    <dgm:pt modelId="{687E7B25-F7A5-4F45-A36A-C67BFCED2263}" type="sibTrans" cxnId="{3636070E-D9C4-44E1-A4FB-BC6B8DB07533}">
      <dgm:prSet/>
      <dgm:spPr/>
      <dgm:t>
        <a:bodyPr/>
        <a:lstStyle/>
        <a:p>
          <a:endParaRPr lang="ru-RU"/>
        </a:p>
      </dgm:t>
    </dgm:pt>
    <dgm:pt modelId="{10C72446-7DD6-4F03-AA83-C3EFDF08BE02}" type="pres">
      <dgm:prSet presAssocID="{02BDD055-89A2-46B8-972E-2D6CF3C6F361}" presName="arrowDiagram" presStyleCnt="0">
        <dgm:presLayoutVars>
          <dgm:chMax val="5"/>
          <dgm:dir/>
          <dgm:resizeHandles val="exact"/>
        </dgm:presLayoutVars>
      </dgm:prSet>
      <dgm:spPr/>
    </dgm:pt>
    <dgm:pt modelId="{A4EE3DFB-45C2-4435-90D1-088132BA254C}" type="pres">
      <dgm:prSet presAssocID="{02BDD055-89A2-46B8-972E-2D6CF3C6F361}" presName="arrow" presStyleLbl="bgShp" presStyleIdx="0" presStyleCnt="1"/>
      <dgm:spPr/>
    </dgm:pt>
    <dgm:pt modelId="{E21A3A3C-785A-4727-BF7A-9A67B6DEF17A}" type="pres">
      <dgm:prSet presAssocID="{02BDD055-89A2-46B8-972E-2D6CF3C6F361}" presName="arrowDiagram4" presStyleCnt="0"/>
      <dgm:spPr/>
    </dgm:pt>
    <dgm:pt modelId="{82F5F3B7-4192-48CF-903A-0CD7449FD91F}" type="pres">
      <dgm:prSet presAssocID="{CAA89665-74BA-49BB-97E6-782FEAACC3D1}" presName="bullet4a" presStyleLbl="node1" presStyleIdx="0" presStyleCnt="4"/>
      <dgm:spPr/>
    </dgm:pt>
    <dgm:pt modelId="{0BEEB6DC-F434-44FD-990E-025B15D364A0}" type="pres">
      <dgm:prSet presAssocID="{CAA89665-74BA-49BB-97E6-782FEAACC3D1}" presName="textBox4a" presStyleLbl="revTx" presStyleIdx="0" presStyleCnt="4" custScaleX="131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951BE6-EADC-4379-8139-FCAB948765BF}" type="pres">
      <dgm:prSet presAssocID="{FE24C742-2F10-43A6-9069-B32720FF77CF}" presName="bullet4b" presStyleLbl="node1" presStyleIdx="1" presStyleCnt="4"/>
      <dgm:spPr/>
    </dgm:pt>
    <dgm:pt modelId="{235B675E-420D-44D6-B536-562D2DDBA746}" type="pres">
      <dgm:prSet presAssocID="{FE24C742-2F10-43A6-9069-B32720FF77CF}" presName="textBox4b" presStyleLbl="revTx" presStyleIdx="1" presStyleCnt="4" custScaleX="131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8F9EA-AAFD-468D-B558-E76F6D467A5D}" type="pres">
      <dgm:prSet presAssocID="{E709B962-408F-4072-9CBE-276429AC7D33}" presName="bullet4c" presStyleLbl="node1" presStyleIdx="2" presStyleCnt="4"/>
      <dgm:spPr/>
    </dgm:pt>
    <dgm:pt modelId="{3BA5FFCC-4564-4CF2-A81B-5B8877000A3E}" type="pres">
      <dgm:prSet presAssocID="{E709B962-408F-4072-9CBE-276429AC7D33}" presName="textBox4c" presStyleLbl="revTx" presStyleIdx="2" presStyleCnt="4" custScaleX="131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B6527-5256-4093-B4B5-D1CB3B519C44}" type="pres">
      <dgm:prSet presAssocID="{FEDE8D16-9416-428F-9C28-25913E53F47D}" presName="bullet4d" presStyleLbl="node1" presStyleIdx="3" presStyleCnt="4"/>
      <dgm:spPr/>
    </dgm:pt>
    <dgm:pt modelId="{674EB51D-ECD6-446E-8A39-52B6A4890C0C}" type="pres">
      <dgm:prSet presAssocID="{FEDE8D16-9416-428F-9C28-25913E53F47D}" presName="textBox4d" presStyleLbl="revTx" presStyleIdx="3" presStyleCnt="4" custScaleX="131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6D7A81-90C3-4C46-A06A-D394D84C94DE}" srcId="{02BDD055-89A2-46B8-972E-2D6CF3C6F361}" destId="{CAA89665-74BA-49BB-97E6-782FEAACC3D1}" srcOrd="0" destOrd="0" parTransId="{53D83210-D914-4F21-AA2B-3867DB20A472}" sibTransId="{5F764DE1-8F90-4436-9F75-84FB556A6603}"/>
    <dgm:cxn modelId="{9F7A4293-F3B6-447D-B8AF-AD2429075E99}" srcId="{02BDD055-89A2-46B8-972E-2D6CF3C6F361}" destId="{E709B962-408F-4072-9CBE-276429AC7D33}" srcOrd="2" destOrd="0" parTransId="{56C7E0C3-6CB7-418E-8B26-7A26D97641D3}" sibTransId="{CC8C6C03-10D8-4736-9853-F9336EC91308}"/>
    <dgm:cxn modelId="{997ECA8F-830D-43F4-AC75-DB9FD91A862E}" type="presOf" srcId="{CAA89665-74BA-49BB-97E6-782FEAACC3D1}" destId="{0BEEB6DC-F434-44FD-990E-025B15D364A0}" srcOrd="0" destOrd="0" presId="urn:microsoft.com/office/officeart/2005/8/layout/arrow2"/>
    <dgm:cxn modelId="{6B24090A-BD42-409A-AE08-AB390A5D51AF}" type="presOf" srcId="{02BDD055-89A2-46B8-972E-2D6CF3C6F361}" destId="{10C72446-7DD6-4F03-AA83-C3EFDF08BE02}" srcOrd="0" destOrd="0" presId="urn:microsoft.com/office/officeart/2005/8/layout/arrow2"/>
    <dgm:cxn modelId="{74B829A2-F5DF-45D9-83E7-0942A5FC3996}" type="presOf" srcId="{FE24C742-2F10-43A6-9069-B32720FF77CF}" destId="{235B675E-420D-44D6-B536-562D2DDBA746}" srcOrd="0" destOrd="0" presId="urn:microsoft.com/office/officeart/2005/8/layout/arrow2"/>
    <dgm:cxn modelId="{2AD242A2-AC68-4C15-8960-F015A42C2A7A}" srcId="{02BDD055-89A2-46B8-972E-2D6CF3C6F361}" destId="{FE24C742-2F10-43A6-9069-B32720FF77CF}" srcOrd="1" destOrd="0" parTransId="{9BB4B604-3659-4367-8B8A-DCE72962FD53}" sibTransId="{29E64F73-A58F-4498-9A41-3C6BE844F03F}"/>
    <dgm:cxn modelId="{CC66B0DB-AE2B-4377-B4D3-667296329C46}" type="presOf" srcId="{E709B962-408F-4072-9CBE-276429AC7D33}" destId="{3BA5FFCC-4564-4CF2-A81B-5B8877000A3E}" srcOrd="0" destOrd="0" presId="urn:microsoft.com/office/officeart/2005/8/layout/arrow2"/>
    <dgm:cxn modelId="{87AFC59D-0D68-4D16-916B-3E5DB482984B}" type="presOf" srcId="{FEDE8D16-9416-428F-9C28-25913E53F47D}" destId="{674EB51D-ECD6-446E-8A39-52B6A4890C0C}" srcOrd="0" destOrd="0" presId="urn:microsoft.com/office/officeart/2005/8/layout/arrow2"/>
    <dgm:cxn modelId="{3636070E-D9C4-44E1-A4FB-BC6B8DB07533}" srcId="{02BDD055-89A2-46B8-972E-2D6CF3C6F361}" destId="{FEDE8D16-9416-428F-9C28-25913E53F47D}" srcOrd="3" destOrd="0" parTransId="{0838AA56-1B27-4CE1-BEB8-54D0FBF02956}" sibTransId="{687E7B25-F7A5-4F45-A36A-C67BFCED2263}"/>
    <dgm:cxn modelId="{3AEEE266-20FC-4C56-B1A6-CBA4F5273140}" type="presParOf" srcId="{10C72446-7DD6-4F03-AA83-C3EFDF08BE02}" destId="{A4EE3DFB-45C2-4435-90D1-088132BA254C}" srcOrd="0" destOrd="0" presId="urn:microsoft.com/office/officeart/2005/8/layout/arrow2"/>
    <dgm:cxn modelId="{4FA5451A-82CA-406A-A740-A1E07990DBDE}" type="presParOf" srcId="{10C72446-7DD6-4F03-AA83-C3EFDF08BE02}" destId="{E21A3A3C-785A-4727-BF7A-9A67B6DEF17A}" srcOrd="1" destOrd="0" presId="urn:microsoft.com/office/officeart/2005/8/layout/arrow2"/>
    <dgm:cxn modelId="{8066ED70-8762-4FD3-BB31-6DFD8B6A5CA4}" type="presParOf" srcId="{E21A3A3C-785A-4727-BF7A-9A67B6DEF17A}" destId="{82F5F3B7-4192-48CF-903A-0CD7449FD91F}" srcOrd="0" destOrd="0" presId="urn:microsoft.com/office/officeart/2005/8/layout/arrow2"/>
    <dgm:cxn modelId="{044566E0-BD58-45E2-9588-034907D8D57A}" type="presParOf" srcId="{E21A3A3C-785A-4727-BF7A-9A67B6DEF17A}" destId="{0BEEB6DC-F434-44FD-990E-025B15D364A0}" srcOrd="1" destOrd="0" presId="urn:microsoft.com/office/officeart/2005/8/layout/arrow2"/>
    <dgm:cxn modelId="{6E2A645E-950D-4239-912B-1E1C0BC90105}" type="presParOf" srcId="{E21A3A3C-785A-4727-BF7A-9A67B6DEF17A}" destId="{62951BE6-EADC-4379-8139-FCAB948765BF}" srcOrd="2" destOrd="0" presId="urn:microsoft.com/office/officeart/2005/8/layout/arrow2"/>
    <dgm:cxn modelId="{6B4384B9-730A-4F29-A685-A5EF5A4533C0}" type="presParOf" srcId="{E21A3A3C-785A-4727-BF7A-9A67B6DEF17A}" destId="{235B675E-420D-44D6-B536-562D2DDBA746}" srcOrd="3" destOrd="0" presId="urn:microsoft.com/office/officeart/2005/8/layout/arrow2"/>
    <dgm:cxn modelId="{5F8807CC-991E-4AF4-863D-453E608DD5D5}" type="presParOf" srcId="{E21A3A3C-785A-4727-BF7A-9A67B6DEF17A}" destId="{4C48F9EA-AAFD-468D-B558-E76F6D467A5D}" srcOrd="4" destOrd="0" presId="urn:microsoft.com/office/officeart/2005/8/layout/arrow2"/>
    <dgm:cxn modelId="{F1CD55DA-CD5A-4BA6-9879-ACFB387BF962}" type="presParOf" srcId="{E21A3A3C-785A-4727-BF7A-9A67B6DEF17A}" destId="{3BA5FFCC-4564-4CF2-A81B-5B8877000A3E}" srcOrd="5" destOrd="0" presId="urn:microsoft.com/office/officeart/2005/8/layout/arrow2"/>
    <dgm:cxn modelId="{41EB6393-2A7B-479B-87CB-1F23821C50B1}" type="presParOf" srcId="{E21A3A3C-785A-4727-BF7A-9A67B6DEF17A}" destId="{093B6527-5256-4093-B4B5-D1CB3B519C44}" srcOrd="6" destOrd="0" presId="urn:microsoft.com/office/officeart/2005/8/layout/arrow2"/>
    <dgm:cxn modelId="{59317810-CC68-40E5-B4D9-00E548A2D6C4}" type="presParOf" srcId="{E21A3A3C-785A-4727-BF7A-9A67B6DEF17A}" destId="{674EB51D-ECD6-446E-8A39-52B6A4890C0C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E86AE1-E159-47C0-B0E9-7660499D7B3A}" type="doc">
      <dgm:prSet loTypeId="urn:microsoft.com/office/officeart/2005/8/layout/matrix1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3445CB8-4647-4AD0-9D4E-FE180ECC5A81}">
      <dgm:prSet phldrT="[Текст]" custT="1"/>
      <dgm:spPr/>
      <dgm:t>
        <a:bodyPr/>
        <a:lstStyle/>
        <a:p>
          <a:r>
            <a:rPr lang="ru-RU" sz="3600" b="1" smtClean="0">
              <a:solidFill>
                <a:sysClr val="windowText" lastClr="000000"/>
              </a:solidFill>
            </a:rPr>
            <a:t>МИССИЯ</a:t>
          </a:r>
          <a:endParaRPr lang="ru-RU" sz="2600" b="1" dirty="0">
            <a:solidFill>
              <a:sysClr val="windowText" lastClr="000000"/>
            </a:solidFill>
          </a:endParaRPr>
        </a:p>
      </dgm:t>
    </dgm:pt>
    <dgm:pt modelId="{91065F71-4442-4896-ABE9-D04F853361CA}" type="parTrans" cxnId="{D56D4CFA-9B9F-4B7B-866F-796E7408686C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8189F3CD-4E08-443B-B549-9B6264C309D4}" type="sibTrans" cxnId="{D56D4CFA-9B9F-4B7B-866F-796E7408686C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07A8D1AB-5E0C-4397-A5DA-EFC2A9A65318}">
      <dgm:prSet phldrT="[Текст]"/>
      <dgm:spPr/>
      <dgm:t>
        <a:bodyPr/>
        <a:lstStyle/>
        <a:p>
          <a:r>
            <a:rPr lang="ru-RU" smtClean="0">
              <a:solidFill>
                <a:sysClr val="windowText" lastClr="000000"/>
              </a:solidFill>
            </a:rPr>
            <a:t>Использовать глаголы второго лица настоящего времени</a:t>
          </a:r>
          <a:endParaRPr lang="ru-RU" dirty="0">
            <a:solidFill>
              <a:sysClr val="windowText" lastClr="000000"/>
            </a:solidFill>
          </a:endParaRPr>
        </a:p>
      </dgm:t>
    </dgm:pt>
    <dgm:pt modelId="{2DA7BD6D-B2B6-4A21-89FD-2D4EA25591BD}" type="parTrans" cxnId="{4DB9AAC9-FB3D-4299-AB78-3C4B6E9EF02E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DE1EE61C-7945-4EF0-9C66-13BE841F6EC3}" type="sibTrans" cxnId="{4DB9AAC9-FB3D-4299-AB78-3C4B6E9EF02E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D4ECC945-6751-4D2F-9C8F-362A650539B1}">
      <dgm:prSet phldrT="[Текст]"/>
      <dgm:spPr/>
      <dgm:t>
        <a:bodyPr/>
        <a:lstStyle/>
        <a:p>
          <a:r>
            <a:rPr lang="ru-RU" smtClean="0">
              <a:solidFill>
                <a:sysClr val="windowText" lastClr="000000"/>
              </a:solidFill>
            </a:rPr>
            <a:t>Указание на персональную ответственность каждого участника за получение благ</a:t>
          </a:r>
          <a:endParaRPr lang="ru-RU" dirty="0">
            <a:solidFill>
              <a:sysClr val="windowText" lastClr="000000"/>
            </a:solidFill>
          </a:endParaRPr>
        </a:p>
      </dgm:t>
    </dgm:pt>
    <dgm:pt modelId="{85D3AEFE-1195-4AA3-A3D5-C0881FC54567}" type="parTrans" cxnId="{C13C9724-DF82-4810-8564-1531F0E94EAF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79343F17-98DD-4F55-9E3F-7D25180269A7}" type="sibTrans" cxnId="{C13C9724-DF82-4810-8564-1531F0E94EAF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3FD1B029-BA60-4C08-BA62-5F94DD440B30}">
      <dgm:prSet phldrT="[Текст]"/>
      <dgm:spPr/>
      <dgm:t>
        <a:bodyPr/>
        <a:lstStyle/>
        <a:p>
          <a:r>
            <a:rPr lang="ru-RU" smtClean="0">
              <a:solidFill>
                <a:sysClr val="windowText" lastClr="000000"/>
              </a:solidFill>
            </a:rPr>
            <a:t>Все обещанные блага должны быть реалистичны </a:t>
          </a:r>
        </a:p>
        <a:p>
          <a:endParaRPr lang="ru-RU" dirty="0">
            <a:solidFill>
              <a:sysClr val="windowText" lastClr="000000"/>
            </a:solidFill>
          </a:endParaRPr>
        </a:p>
      </dgm:t>
    </dgm:pt>
    <dgm:pt modelId="{C7103BB6-C1E4-4B49-B03D-DD14BA272BE7}" type="parTrans" cxnId="{9D8BEA93-A4C1-4936-9932-9C4A8E9FC9C9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951A9F5F-4C2B-4B62-AB9D-B7229687F5E1}" type="sibTrans" cxnId="{9D8BEA93-A4C1-4936-9932-9C4A8E9FC9C9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2B1E932C-D1C1-427A-835A-3EAD439BA932}">
      <dgm:prSet phldrT="[Текст]"/>
      <dgm:spPr/>
      <dgm:t>
        <a:bodyPr/>
        <a:lstStyle/>
        <a:p>
          <a:r>
            <a:rPr lang="ru-RU" smtClean="0">
              <a:solidFill>
                <a:sysClr val="windowText" lastClr="000000"/>
              </a:solidFill>
            </a:rPr>
            <a:t>Учитывать весь спектр потребностей</a:t>
          </a:r>
          <a:endParaRPr lang="ru-RU" dirty="0">
            <a:solidFill>
              <a:sysClr val="windowText" lastClr="000000"/>
            </a:solidFill>
          </a:endParaRPr>
        </a:p>
      </dgm:t>
    </dgm:pt>
    <dgm:pt modelId="{01A5ACF2-A326-44CA-9F1B-404C167149B4}" type="parTrans" cxnId="{083A46F8-516F-4A3F-BE98-F3A76723CA0D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C93B0292-37F5-43A0-92A6-AC389C85D994}" type="sibTrans" cxnId="{083A46F8-516F-4A3F-BE98-F3A76723CA0D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291C0F59-733A-429C-8AB3-E7CBBBDABABC}" type="pres">
      <dgm:prSet presAssocID="{54E86AE1-E159-47C0-B0E9-7660499D7B3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230693-A7C8-410D-860A-28E42CB6C6A1}" type="pres">
      <dgm:prSet presAssocID="{54E86AE1-E159-47C0-B0E9-7660499D7B3A}" presName="matrix" presStyleCnt="0"/>
      <dgm:spPr/>
      <dgm:t>
        <a:bodyPr/>
        <a:lstStyle/>
        <a:p>
          <a:endParaRPr lang="ru-RU"/>
        </a:p>
      </dgm:t>
    </dgm:pt>
    <dgm:pt modelId="{925CD39D-A839-4B38-A300-0EA65FE68F57}" type="pres">
      <dgm:prSet presAssocID="{54E86AE1-E159-47C0-B0E9-7660499D7B3A}" presName="tile1" presStyleLbl="node1" presStyleIdx="0" presStyleCnt="4"/>
      <dgm:spPr/>
      <dgm:t>
        <a:bodyPr/>
        <a:lstStyle/>
        <a:p>
          <a:endParaRPr lang="ru-RU"/>
        </a:p>
      </dgm:t>
    </dgm:pt>
    <dgm:pt modelId="{3DFDDB24-4C32-47E2-BD2F-1497FAB08A9C}" type="pres">
      <dgm:prSet presAssocID="{54E86AE1-E159-47C0-B0E9-7660499D7B3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06394-8854-4D9A-B1F4-2DD62B74BCF7}" type="pres">
      <dgm:prSet presAssocID="{54E86AE1-E159-47C0-B0E9-7660499D7B3A}" presName="tile2" presStyleLbl="node1" presStyleIdx="1" presStyleCnt="4"/>
      <dgm:spPr/>
      <dgm:t>
        <a:bodyPr/>
        <a:lstStyle/>
        <a:p>
          <a:endParaRPr lang="ru-RU"/>
        </a:p>
      </dgm:t>
    </dgm:pt>
    <dgm:pt modelId="{2BB080D3-74FC-414D-B6ED-A1A20DE52838}" type="pres">
      <dgm:prSet presAssocID="{54E86AE1-E159-47C0-B0E9-7660499D7B3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1D7A7-AF16-4036-AE4C-59D4E2DD06B9}" type="pres">
      <dgm:prSet presAssocID="{54E86AE1-E159-47C0-B0E9-7660499D7B3A}" presName="tile3" presStyleLbl="node1" presStyleIdx="2" presStyleCnt="4"/>
      <dgm:spPr/>
      <dgm:t>
        <a:bodyPr/>
        <a:lstStyle/>
        <a:p>
          <a:endParaRPr lang="ru-RU"/>
        </a:p>
      </dgm:t>
    </dgm:pt>
    <dgm:pt modelId="{F589A8F5-C3FA-49E4-B75D-399BC46FCDB9}" type="pres">
      <dgm:prSet presAssocID="{54E86AE1-E159-47C0-B0E9-7660499D7B3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8D38F-636C-44BA-992F-EAAC30EA3CE4}" type="pres">
      <dgm:prSet presAssocID="{54E86AE1-E159-47C0-B0E9-7660499D7B3A}" presName="tile4" presStyleLbl="node1" presStyleIdx="3" presStyleCnt="4"/>
      <dgm:spPr/>
      <dgm:t>
        <a:bodyPr/>
        <a:lstStyle/>
        <a:p>
          <a:endParaRPr lang="ru-RU"/>
        </a:p>
      </dgm:t>
    </dgm:pt>
    <dgm:pt modelId="{D3C18D31-5B82-44DF-956F-9F3300BCE4F7}" type="pres">
      <dgm:prSet presAssocID="{54E86AE1-E159-47C0-B0E9-7660499D7B3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86C9DA-4DFA-4B7F-A50C-3C641212D882}" type="pres">
      <dgm:prSet presAssocID="{54E86AE1-E159-47C0-B0E9-7660499D7B3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83A46F8-516F-4A3F-BE98-F3A76723CA0D}" srcId="{83445CB8-4647-4AD0-9D4E-FE180ECC5A81}" destId="{2B1E932C-D1C1-427A-835A-3EAD439BA932}" srcOrd="3" destOrd="0" parTransId="{01A5ACF2-A326-44CA-9F1B-404C167149B4}" sibTransId="{C93B0292-37F5-43A0-92A6-AC389C85D994}"/>
    <dgm:cxn modelId="{C13C9724-DF82-4810-8564-1531F0E94EAF}" srcId="{83445CB8-4647-4AD0-9D4E-FE180ECC5A81}" destId="{D4ECC945-6751-4D2F-9C8F-362A650539B1}" srcOrd="1" destOrd="0" parTransId="{85D3AEFE-1195-4AA3-A3D5-C0881FC54567}" sibTransId="{79343F17-98DD-4F55-9E3F-7D25180269A7}"/>
    <dgm:cxn modelId="{A2A258E3-36AD-4AC6-80E7-A25188B440A9}" type="presOf" srcId="{D4ECC945-6751-4D2F-9C8F-362A650539B1}" destId="{39606394-8854-4D9A-B1F4-2DD62B74BCF7}" srcOrd="0" destOrd="0" presId="urn:microsoft.com/office/officeart/2005/8/layout/matrix1"/>
    <dgm:cxn modelId="{A30524A2-4DCB-4DD4-A6BF-ECAC663AAB83}" type="presOf" srcId="{54E86AE1-E159-47C0-B0E9-7660499D7B3A}" destId="{291C0F59-733A-429C-8AB3-E7CBBBDABABC}" srcOrd="0" destOrd="0" presId="urn:microsoft.com/office/officeart/2005/8/layout/matrix1"/>
    <dgm:cxn modelId="{182DF7D5-4DBC-4D23-B608-9FE765EC6A1C}" type="presOf" srcId="{D4ECC945-6751-4D2F-9C8F-362A650539B1}" destId="{2BB080D3-74FC-414D-B6ED-A1A20DE52838}" srcOrd="1" destOrd="0" presId="urn:microsoft.com/office/officeart/2005/8/layout/matrix1"/>
    <dgm:cxn modelId="{D318A8C7-AB92-4077-8CC1-4409257739CC}" type="presOf" srcId="{2B1E932C-D1C1-427A-835A-3EAD439BA932}" destId="{8428D38F-636C-44BA-992F-EAAC30EA3CE4}" srcOrd="0" destOrd="0" presId="urn:microsoft.com/office/officeart/2005/8/layout/matrix1"/>
    <dgm:cxn modelId="{816A1DE1-4F42-4DFC-86D3-AF3DF7117C4E}" type="presOf" srcId="{3FD1B029-BA60-4C08-BA62-5F94DD440B30}" destId="{F589A8F5-C3FA-49E4-B75D-399BC46FCDB9}" srcOrd="1" destOrd="0" presId="urn:microsoft.com/office/officeart/2005/8/layout/matrix1"/>
    <dgm:cxn modelId="{4DB9AAC9-FB3D-4299-AB78-3C4B6E9EF02E}" srcId="{83445CB8-4647-4AD0-9D4E-FE180ECC5A81}" destId="{07A8D1AB-5E0C-4397-A5DA-EFC2A9A65318}" srcOrd="0" destOrd="0" parTransId="{2DA7BD6D-B2B6-4A21-89FD-2D4EA25591BD}" sibTransId="{DE1EE61C-7945-4EF0-9C66-13BE841F6EC3}"/>
    <dgm:cxn modelId="{97F28FB6-EA64-4080-B07E-34E84E3C2FE4}" type="presOf" srcId="{07A8D1AB-5E0C-4397-A5DA-EFC2A9A65318}" destId="{3DFDDB24-4C32-47E2-BD2F-1497FAB08A9C}" srcOrd="1" destOrd="0" presId="urn:microsoft.com/office/officeart/2005/8/layout/matrix1"/>
    <dgm:cxn modelId="{D56D4CFA-9B9F-4B7B-866F-796E7408686C}" srcId="{54E86AE1-E159-47C0-B0E9-7660499D7B3A}" destId="{83445CB8-4647-4AD0-9D4E-FE180ECC5A81}" srcOrd="0" destOrd="0" parTransId="{91065F71-4442-4896-ABE9-D04F853361CA}" sibTransId="{8189F3CD-4E08-443B-B549-9B6264C309D4}"/>
    <dgm:cxn modelId="{2E318049-4BB7-43A9-9FEF-4798F6842F23}" type="presOf" srcId="{07A8D1AB-5E0C-4397-A5DA-EFC2A9A65318}" destId="{925CD39D-A839-4B38-A300-0EA65FE68F57}" srcOrd="0" destOrd="0" presId="urn:microsoft.com/office/officeart/2005/8/layout/matrix1"/>
    <dgm:cxn modelId="{31C13873-0B50-4D5B-AD40-D669330FA542}" type="presOf" srcId="{83445CB8-4647-4AD0-9D4E-FE180ECC5A81}" destId="{C286C9DA-4DFA-4B7F-A50C-3C641212D882}" srcOrd="0" destOrd="0" presId="urn:microsoft.com/office/officeart/2005/8/layout/matrix1"/>
    <dgm:cxn modelId="{73FE48C8-F027-4D7B-97AF-1703EF36AF3E}" type="presOf" srcId="{2B1E932C-D1C1-427A-835A-3EAD439BA932}" destId="{D3C18D31-5B82-44DF-956F-9F3300BCE4F7}" srcOrd="1" destOrd="0" presId="urn:microsoft.com/office/officeart/2005/8/layout/matrix1"/>
    <dgm:cxn modelId="{9D8BEA93-A4C1-4936-9932-9C4A8E9FC9C9}" srcId="{83445CB8-4647-4AD0-9D4E-FE180ECC5A81}" destId="{3FD1B029-BA60-4C08-BA62-5F94DD440B30}" srcOrd="2" destOrd="0" parTransId="{C7103BB6-C1E4-4B49-B03D-DD14BA272BE7}" sibTransId="{951A9F5F-4C2B-4B62-AB9D-B7229687F5E1}"/>
    <dgm:cxn modelId="{EF3D7791-9C1B-4B81-93DD-24E1E157EDBC}" type="presOf" srcId="{3FD1B029-BA60-4C08-BA62-5F94DD440B30}" destId="{D591D7A7-AF16-4036-AE4C-59D4E2DD06B9}" srcOrd="0" destOrd="0" presId="urn:microsoft.com/office/officeart/2005/8/layout/matrix1"/>
    <dgm:cxn modelId="{B3DA17ED-9E0B-4746-95F0-341AE35EC629}" type="presParOf" srcId="{291C0F59-733A-429C-8AB3-E7CBBBDABABC}" destId="{82230693-A7C8-410D-860A-28E42CB6C6A1}" srcOrd="0" destOrd="0" presId="urn:microsoft.com/office/officeart/2005/8/layout/matrix1"/>
    <dgm:cxn modelId="{ED23450F-6B15-4997-B6E3-04CE1B624159}" type="presParOf" srcId="{82230693-A7C8-410D-860A-28E42CB6C6A1}" destId="{925CD39D-A839-4B38-A300-0EA65FE68F57}" srcOrd="0" destOrd="0" presId="urn:microsoft.com/office/officeart/2005/8/layout/matrix1"/>
    <dgm:cxn modelId="{CCF06A43-3651-4732-9596-EEF419B1E8FC}" type="presParOf" srcId="{82230693-A7C8-410D-860A-28E42CB6C6A1}" destId="{3DFDDB24-4C32-47E2-BD2F-1497FAB08A9C}" srcOrd="1" destOrd="0" presId="urn:microsoft.com/office/officeart/2005/8/layout/matrix1"/>
    <dgm:cxn modelId="{0D9FD605-5FA9-45F9-893D-A1775C9AA0CD}" type="presParOf" srcId="{82230693-A7C8-410D-860A-28E42CB6C6A1}" destId="{39606394-8854-4D9A-B1F4-2DD62B74BCF7}" srcOrd="2" destOrd="0" presId="urn:microsoft.com/office/officeart/2005/8/layout/matrix1"/>
    <dgm:cxn modelId="{BCA9D35D-234B-4FE3-96DE-FB7A04E6460E}" type="presParOf" srcId="{82230693-A7C8-410D-860A-28E42CB6C6A1}" destId="{2BB080D3-74FC-414D-B6ED-A1A20DE52838}" srcOrd="3" destOrd="0" presId="urn:microsoft.com/office/officeart/2005/8/layout/matrix1"/>
    <dgm:cxn modelId="{32E35C7A-C07B-4CE3-BC22-D041C20DF8EC}" type="presParOf" srcId="{82230693-A7C8-410D-860A-28E42CB6C6A1}" destId="{D591D7A7-AF16-4036-AE4C-59D4E2DD06B9}" srcOrd="4" destOrd="0" presId="urn:microsoft.com/office/officeart/2005/8/layout/matrix1"/>
    <dgm:cxn modelId="{93C3DA62-5D1B-4E59-B7FD-122EAA5A4912}" type="presParOf" srcId="{82230693-A7C8-410D-860A-28E42CB6C6A1}" destId="{F589A8F5-C3FA-49E4-B75D-399BC46FCDB9}" srcOrd="5" destOrd="0" presId="urn:microsoft.com/office/officeart/2005/8/layout/matrix1"/>
    <dgm:cxn modelId="{9E2386B5-E65F-48C1-B6AF-2ED43A2DD884}" type="presParOf" srcId="{82230693-A7C8-410D-860A-28E42CB6C6A1}" destId="{8428D38F-636C-44BA-992F-EAAC30EA3CE4}" srcOrd="6" destOrd="0" presId="urn:microsoft.com/office/officeart/2005/8/layout/matrix1"/>
    <dgm:cxn modelId="{FB4A72C4-4344-4BA2-94B2-0C74930762E2}" type="presParOf" srcId="{82230693-A7C8-410D-860A-28E42CB6C6A1}" destId="{D3C18D31-5B82-44DF-956F-9F3300BCE4F7}" srcOrd="7" destOrd="0" presId="urn:microsoft.com/office/officeart/2005/8/layout/matrix1"/>
    <dgm:cxn modelId="{AAA3131F-F23E-4C00-A191-580503D6F9F3}" type="presParOf" srcId="{291C0F59-733A-429C-8AB3-E7CBBBDABABC}" destId="{C286C9DA-4DFA-4B7F-A50C-3C641212D88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3B43EA-FB21-4CE4-A4BE-44019CEDFB5A}" type="doc">
      <dgm:prSet loTypeId="urn:microsoft.com/office/officeart/2005/8/layout/vList3" loCatId="list" qsTypeId="urn:microsoft.com/office/officeart/2005/8/quickstyle/simple3" qsCatId="simple" csTypeId="urn:microsoft.com/office/officeart/2005/8/colors/accent1_4" csCatId="accent1" phldr="1"/>
      <dgm:spPr/>
    </dgm:pt>
    <dgm:pt modelId="{0EA24FB7-681B-417B-89EF-73050B7489F3}">
      <dgm:prSet phldrT="[Текст]"/>
      <dgm:spPr/>
      <dgm:t>
        <a:bodyPr/>
        <a:lstStyle/>
        <a:p>
          <a:r>
            <a:rPr lang="ru-RU" dirty="0" smtClean="0"/>
            <a:t>Низкое вознаграждение</a:t>
          </a:r>
          <a:endParaRPr lang="ru-RU" dirty="0"/>
        </a:p>
      </dgm:t>
    </dgm:pt>
    <dgm:pt modelId="{3C817A6C-BFCD-4042-BD6F-4C414DF72487}" type="parTrans" cxnId="{491770C7-98B8-4B2F-8E60-3CAACE32366B}">
      <dgm:prSet/>
      <dgm:spPr/>
      <dgm:t>
        <a:bodyPr/>
        <a:lstStyle/>
        <a:p>
          <a:endParaRPr lang="ru-RU"/>
        </a:p>
      </dgm:t>
    </dgm:pt>
    <dgm:pt modelId="{678DF997-44A6-44B8-9ED5-6C956561E627}" type="sibTrans" cxnId="{491770C7-98B8-4B2F-8E60-3CAACE32366B}">
      <dgm:prSet/>
      <dgm:spPr/>
      <dgm:t>
        <a:bodyPr/>
        <a:lstStyle/>
        <a:p>
          <a:endParaRPr lang="ru-RU"/>
        </a:p>
      </dgm:t>
    </dgm:pt>
    <dgm:pt modelId="{09784CC4-9DA4-4425-903D-BF24D9C7E9E0}">
      <dgm:prSet phldrT="[Текст]"/>
      <dgm:spPr/>
      <dgm:t>
        <a:bodyPr/>
        <a:lstStyle/>
        <a:p>
          <a:r>
            <a:rPr lang="ru-RU" dirty="0" smtClean="0"/>
            <a:t>Плохая система премирования</a:t>
          </a:r>
          <a:endParaRPr lang="ru-RU" dirty="0"/>
        </a:p>
      </dgm:t>
    </dgm:pt>
    <dgm:pt modelId="{1254A88A-8169-4CCD-BA0A-7433AE6428D1}" type="parTrans" cxnId="{61ACA488-DE93-4F43-9DE2-9CAFC87204BF}">
      <dgm:prSet/>
      <dgm:spPr/>
      <dgm:t>
        <a:bodyPr/>
        <a:lstStyle/>
        <a:p>
          <a:endParaRPr lang="ru-RU"/>
        </a:p>
      </dgm:t>
    </dgm:pt>
    <dgm:pt modelId="{2F9708AD-ED00-4231-912D-2C08A349B6EC}" type="sibTrans" cxnId="{61ACA488-DE93-4F43-9DE2-9CAFC87204BF}">
      <dgm:prSet/>
      <dgm:spPr/>
      <dgm:t>
        <a:bodyPr/>
        <a:lstStyle/>
        <a:p>
          <a:endParaRPr lang="ru-RU"/>
        </a:p>
      </dgm:t>
    </dgm:pt>
    <dgm:pt modelId="{500CE8F7-C72F-4B87-AE8E-8F439416111E}">
      <dgm:prSet phldrT="[Текст]"/>
      <dgm:spPr/>
      <dgm:t>
        <a:bodyPr/>
        <a:lstStyle/>
        <a:p>
          <a:r>
            <a:rPr lang="ru-RU" dirty="0" smtClean="0"/>
            <a:t>Отсутствие перспективы</a:t>
          </a:r>
          <a:endParaRPr lang="ru-RU" dirty="0"/>
        </a:p>
      </dgm:t>
    </dgm:pt>
    <dgm:pt modelId="{C1901CC9-A5E4-4BEC-A6A8-BFC867531EDA}" type="parTrans" cxnId="{A3187C5A-3484-41B6-9E04-E634283CC4F0}">
      <dgm:prSet/>
      <dgm:spPr/>
      <dgm:t>
        <a:bodyPr/>
        <a:lstStyle/>
        <a:p>
          <a:endParaRPr lang="ru-RU"/>
        </a:p>
      </dgm:t>
    </dgm:pt>
    <dgm:pt modelId="{3FE99D62-FB7A-4F56-B4A0-D8F2547994A4}" type="sibTrans" cxnId="{A3187C5A-3484-41B6-9E04-E634283CC4F0}">
      <dgm:prSet/>
      <dgm:spPr/>
      <dgm:t>
        <a:bodyPr/>
        <a:lstStyle/>
        <a:p>
          <a:endParaRPr lang="ru-RU"/>
        </a:p>
      </dgm:t>
    </dgm:pt>
    <dgm:pt modelId="{7E3B77A9-DA9E-471B-BF5C-8F089E50E097}">
      <dgm:prSet phldrT="[Текст]"/>
      <dgm:spPr/>
      <dgm:t>
        <a:bodyPr/>
        <a:lstStyle/>
        <a:p>
          <a:r>
            <a:rPr lang="ru-RU" dirty="0" smtClean="0"/>
            <a:t>Внешние демотивирующие факторы</a:t>
          </a:r>
          <a:endParaRPr lang="ru-RU" dirty="0"/>
        </a:p>
      </dgm:t>
    </dgm:pt>
    <dgm:pt modelId="{E80DF4DE-6DAD-40CB-97E1-55A6CBEFF16F}" type="parTrans" cxnId="{DD0A4F74-B25C-4D4B-A59B-99E62E65FB12}">
      <dgm:prSet/>
      <dgm:spPr/>
      <dgm:t>
        <a:bodyPr/>
        <a:lstStyle/>
        <a:p>
          <a:endParaRPr lang="ru-RU"/>
        </a:p>
      </dgm:t>
    </dgm:pt>
    <dgm:pt modelId="{B94700B7-314A-4BA9-909B-9F1158C564D0}" type="sibTrans" cxnId="{DD0A4F74-B25C-4D4B-A59B-99E62E65FB12}">
      <dgm:prSet/>
      <dgm:spPr/>
      <dgm:t>
        <a:bodyPr/>
        <a:lstStyle/>
        <a:p>
          <a:endParaRPr lang="ru-RU"/>
        </a:p>
      </dgm:t>
    </dgm:pt>
    <dgm:pt modelId="{1B5C0D0C-EFBD-4DAD-82CE-C05548F30AD4}">
      <dgm:prSet phldrT="[Текст]"/>
      <dgm:spPr/>
      <dgm:t>
        <a:bodyPr/>
        <a:lstStyle/>
        <a:p>
          <a:r>
            <a:rPr lang="ru-RU" dirty="0" smtClean="0"/>
            <a:t>Плохая управляемость проектом</a:t>
          </a:r>
          <a:endParaRPr lang="ru-RU" dirty="0"/>
        </a:p>
      </dgm:t>
    </dgm:pt>
    <dgm:pt modelId="{E5846605-478D-49D2-AEBF-B8AA7BCBB8D6}" type="parTrans" cxnId="{D7BE9C0C-B25E-46BA-90AD-B208CD19D47C}">
      <dgm:prSet/>
      <dgm:spPr/>
      <dgm:t>
        <a:bodyPr/>
        <a:lstStyle/>
        <a:p>
          <a:endParaRPr lang="ru-RU"/>
        </a:p>
      </dgm:t>
    </dgm:pt>
    <dgm:pt modelId="{A5CAFDDD-8CA4-400F-B715-12EB5C6EFB8C}" type="sibTrans" cxnId="{D7BE9C0C-B25E-46BA-90AD-B208CD19D47C}">
      <dgm:prSet/>
      <dgm:spPr/>
      <dgm:t>
        <a:bodyPr/>
        <a:lstStyle/>
        <a:p>
          <a:endParaRPr lang="ru-RU"/>
        </a:p>
      </dgm:t>
    </dgm:pt>
    <dgm:pt modelId="{929C40D3-318B-40E3-82B5-47F4898500D0}">
      <dgm:prSet phldrT="[Текст]"/>
      <dgm:spPr/>
      <dgm:t>
        <a:bodyPr/>
        <a:lstStyle/>
        <a:p>
          <a:r>
            <a:rPr lang="ru-RU" dirty="0" smtClean="0"/>
            <a:t>Рутинный труд</a:t>
          </a:r>
          <a:endParaRPr lang="ru-RU" dirty="0"/>
        </a:p>
      </dgm:t>
    </dgm:pt>
    <dgm:pt modelId="{FB136057-3D85-4317-A4D1-355CE5E4E9E1}" type="parTrans" cxnId="{FFEC5745-0238-4E33-9D7E-5FD09927555F}">
      <dgm:prSet/>
      <dgm:spPr/>
      <dgm:t>
        <a:bodyPr/>
        <a:lstStyle/>
        <a:p>
          <a:endParaRPr lang="ru-RU"/>
        </a:p>
      </dgm:t>
    </dgm:pt>
    <dgm:pt modelId="{34ACEDCC-6B72-4FA0-A949-D68F7B80FF3D}" type="sibTrans" cxnId="{FFEC5745-0238-4E33-9D7E-5FD09927555F}">
      <dgm:prSet/>
      <dgm:spPr/>
      <dgm:t>
        <a:bodyPr/>
        <a:lstStyle/>
        <a:p>
          <a:endParaRPr lang="ru-RU"/>
        </a:p>
      </dgm:t>
    </dgm:pt>
    <dgm:pt modelId="{223141B6-F48E-49B0-BAE9-B9B76D78948C}">
      <dgm:prSet phldrT="[Текст]"/>
      <dgm:spPr/>
      <dgm:t>
        <a:bodyPr/>
        <a:lstStyle/>
        <a:p>
          <a:r>
            <a:rPr lang="ru-RU" dirty="0" smtClean="0"/>
            <a:t>Невнимание к сотрудникам</a:t>
          </a:r>
          <a:endParaRPr lang="ru-RU" dirty="0"/>
        </a:p>
      </dgm:t>
    </dgm:pt>
    <dgm:pt modelId="{C1E7C3A6-58F5-44C8-8F7D-E8DABAE53A6A}" type="parTrans" cxnId="{1243634C-5AC0-4806-B913-95B29688B260}">
      <dgm:prSet/>
      <dgm:spPr/>
      <dgm:t>
        <a:bodyPr/>
        <a:lstStyle/>
        <a:p>
          <a:endParaRPr lang="ru-RU"/>
        </a:p>
      </dgm:t>
    </dgm:pt>
    <dgm:pt modelId="{E2AF4DAD-9D14-491C-A70A-E252811BF54A}" type="sibTrans" cxnId="{1243634C-5AC0-4806-B913-95B29688B260}">
      <dgm:prSet/>
      <dgm:spPr/>
      <dgm:t>
        <a:bodyPr/>
        <a:lstStyle/>
        <a:p>
          <a:endParaRPr lang="ru-RU"/>
        </a:p>
      </dgm:t>
    </dgm:pt>
    <dgm:pt modelId="{9D847E7B-7F9D-4E1A-9186-562797D16DEB}" type="pres">
      <dgm:prSet presAssocID="{E83B43EA-FB21-4CE4-A4BE-44019CEDFB5A}" presName="linearFlow" presStyleCnt="0">
        <dgm:presLayoutVars>
          <dgm:dir/>
          <dgm:resizeHandles val="exact"/>
        </dgm:presLayoutVars>
      </dgm:prSet>
      <dgm:spPr/>
    </dgm:pt>
    <dgm:pt modelId="{6E78176E-77B9-4349-B299-D1C6F7DD8EA6}" type="pres">
      <dgm:prSet presAssocID="{0EA24FB7-681B-417B-89EF-73050B7489F3}" presName="composite" presStyleCnt="0"/>
      <dgm:spPr/>
    </dgm:pt>
    <dgm:pt modelId="{50F7CB97-DFDC-44F0-8658-DE79875A4426}" type="pres">
      <dgm:prSet presAssocID="{0EA24FB7-681B-417B-89EF-73050B7489F3}" presName="imgShp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661E570-DBD6-479B-9D3E-EA6F317BE106}" type="pres">
      <dgm:prSet presAssocID="{0EA24FB7-681B-417B-89EF-73050B7489F3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D39B3-D6B0-4F5E-B92D-8E307AAF73C1}" type="pres">
      <dgm:prSet presAssocID="{678DF997-44A6-44B8-9ED5-6C956561E627}" presName="spacing" presStyleCnt="0"/>
      <dgm:spPr/>
    </dgm:pt>
    <dgm:pt modelId="{C5404262-8EB7-4C9B-82E7-F9CB84E26E31}" type="pres">
      <dgm:prSet presAssocID="{09784CC4-9DA4-4425-903D-BF24D9C7E9E0}" presName="composite" presStyleCnt="0"/>
      <dgm:spPr/>
    </dgm:pt>
    <dgm:pt modelId="{A6C7684B-C4E9-4852-9368-6FAF20E483E3}" type="pres">
      <dgm:prSet presAssocID="{09784CC4-9DA4-4425-903D-BF24D9C7E9E0}" presName="imgShp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9850EA-BE7D-409A-8C0F-2ED3CFF41681}" type="pres">
      <dgm:prSet presAssocID="{09784CC4-9DA4-4425-903D-BF24D9C7E9E0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13B3E-3DF2-46A4-95F1-4620D7DF1BAC}" type="pres">
      <dgm:prSet presAssocID="{2F9708AD-ED00-4231-912D-2C08A349B6EC}" presName="spacing" presStyleCnt="0"/>
      <dgm:spPr/>
    </dgm:pt>
    <dgm:pt modelId="{5373F320-3A56-4994-8C52-7348E739F79E}" type="pres">
      <dgm:prSet presAssocID="{500CE8F7-C72F-4B87-AE8E-8F439416111E}" presName="composite" presStyleCnt="0"/>
      <dgm:spPr/>
    </dgm:pt>
    <dgm:pt modelId="{CBCF68F8-A6DD-4DF6-9E8E-A31AC67DFA41}" type="pres">
      <dgm:prSet presAssocID="{500CE8F7-C72F-4B87-AE8E-8F439416111E}" presName="imgShp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CBC0633-F1E1-427D-A19D-D64417964173}" type="pres">
      <dgm:prSet presAssocID="{500CE8F7-C72F-4B87-AE8E-8F439416111E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737F4B-5B36-452F-A1D6-3A0AC04E58CC}" type="pres">
      <dgm:prSet presAssocID="{3FE99D62-FB7A-4F56-B4A0-D8F2547994A4}" presName="spacing" presStyleCnt="0"/>
      <dgm:spPr/>
    </dgm:pt>
    <dgm:pt modelId="{B1A5B904-A17C-438D-9192-B5ED0C152DEE}" type="pres">
      <dgm:prSet presAssocID="{1B5C0D0C-EFBD-4DAD-82CE-C05548F30AD4}" presName="composite" presStyleCnt="0"/>
      <dgm:spPr/>
    </dgm:pt>
    <dgm:pt modelId="{367A5327-6E82-4547-9D61-4876D64ABC64}" type="pres">
      <dgm:prSet presAssocID="{1B5C0D0C-EFBD-4DAD-82CE-C05548F30AD4}" presName="imgShp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7697583-0508-4DCE-B25A-C1F0356C1361}" type="pres">
      <dgm:prSet presAssocID="{1B5C0D0C-EFBD-4DAD-82CE-C05548F30AD4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8DF47-A997-4715-9C0B-F00637656BB8}" type="pres">
      <dgm:prSet presAssocID="{A5CAFDDD-8CA4-400F-B715-12EB5C6EFB8C}" presName="spacing" presStyleCnt="0"/>
      <dgm:spPr/>
    </dgm:pt>
    <dgm:pt modelId="{57045D5C-9037-4FC2-97FF-DB8B3DAA95B0}" type="pres">
      <dgm:prSet presAssocID="{929C40D3-318B-40E3-82B5-47F4898500D0}" presName="composite" presStyleCnt="0"/>
      <dgm:spPr/>
    </dgm:pt>
    <dgm:pt modelId="{480F592E-7C89-49E2-B021-5A1063C5496E}" type="pres">
      <dgm:prSet presAssocID="{929C40D3-318B-40E3-82B5-47F4898500D0}" presName="imgShp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9DE59895-5EFE-42A7-9A3A-6F4238B4FFE7}" type="pres">
      <dgm:prSet presAssocID="{929C40D3-318B-40E3-82B5-47F4898500D0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2C44E-E3B2-4393-B500-2CB2130C1409}" type="pres">
      <dgm:prSet presAssocID="{34ACEDCC-6B72-4FA0-A949-D68F7B80FF3D}" presName="spacing" presStyleCnt="0"/>
      <dgm:spPr/>
    </dgm:pt>
    <dgm:pt modelId="{EB2EB941-3B0D-4470-8589-5EB6206A64B0}" type="pres">
      <dgm:prSet presAssocID="{223141B6-F48E-49B0-BAE9-B9B76D78948C}" presName="composite" presStyleCnt="0"/>
      <dgm:spPr/>
    </dgm:pt>
    <dgm:pt modelId="{8AD3BDAA-A7A5-42EA-B677-FB09B9F79B09}" type="pres">
      <dgm:prSet presAssocID="{223141B6-F48E-49B0-BAE9-B9B76D78948C}" presName="imgShp" presStyleLbl="fgImgPlace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AAD23CDB-3DBD-4D45-BDBA-6182716E8F09}" type="pres">
      <dgm:prSet presAssocID="{223141B6-F48E-49B0-BAE9-B9B76D78948C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E1EF07-0980-4B03-8861-C410C0B5D6F9}" type="pres">
      <dgm:prSet presAssocID="{E2AF4DAD-9D14-491C-A70A-E252811BF54A}" presName="spacing" presStyleCnt="0"/>
      <dgm:spPr/>
    </dgm:pt>
    <dgm:pt modelId="{CB00590C-2866-402B-8979-90B0202C735C}" type="pres">
      <dgm:prSet presAssocID="{7E3B77A9-DA9E-471B-BF5C-8F089E50E097}" presName="composite" presStyleCnt="0"/>
      <dgm:spPr/>
    </dgm:pt>
    <dgm:pt modelId="{A67D8BFB-2C8E-4CA9-BC9D-2621AF16432A}" type="pres">
      <dgm:prSet presAssocID="{7E3B77A9-DA9E-471B-BF5C-8F089E50E097}" presName="imgShp" presStyleLbl="fgImgPlace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338F7BC3-30A0-4156-987A-0E0E8A30ECFD}" type="pres">
      <dgm:prSet presAssocID="{7E3B77A9-DA9E-471B-BF5C-8F089E50E097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939E32-EEA1-4E48-AF5A-5FBE72B79BBF}" type="presOf" srcId="{500CE8F7-C72F-4B87-AE8E-8F439416111E}" destId="{FCBC0633-F1E1-427D-A19D-D64417964173}" srcOrd="0" destOrd="0" presId="urn:microsoft.com/office/officeart/2005/8/layout/vList3"/>
    <dgm:cxn modelId="{21158301-DEDE-4D43-94A6-80529A8CC7E1}" type="presOf" srcId="{1B5C0D0C-EFBD-4DAD-82CE-C05548F30AD4}" destId="{97697583-0508-4DCE-B25A-C1F0356C1361}" srcOrd="0" destOrd="0" presId="urn:microsoft.com/office/officeart/2005/8/layout/vList3"/>
    <dgm:cxn modelId="{491770C7-98B8-4B2F-8E60-3CAACE32366B}" srcId="{E83B43EA-FB21-4CE4-A4BE-44019CEDFB5A}" destId="{0EA24FB7-681B-417B-89EF-73050B7489F3}" srcOrd="0" destOrd="0" parTransId="{3C817A6C-BFCD-4042-BD6F-4C414DF72487}" sibTransId="{678DF997-44A6-44B8-9ED5-6C956561E627}"/>
    <dgm:cxn modelId="{C5079A7F-B56F-40ED-B040-9A3740E7C53E}" type="presOf" srcId="{7E3B77A9-DA9E-471B-BF5C-8F089E50E097}" destId="{338F7BC3-30A0-4156-987A-0E0E8A30ECFD}" srcOrd="0" destOrd="0" presId="urn:microsoft.com/office/officeart/2005/8/layout/vList3"/>
    <dgm:cxn modelId="{1E820E3A-79DE-4BA7-90DF-C0235466D788}" type="presOf" srcId="{223141B6-F48E-49B0-BAE9-B9B76D78948C}" destId="{AAD23CDB-3DBD-4D45-BDBA-6182716E8F09}" srcOrd="0" destOrd="0" presId="urn:microsoft.com/office/officeart/2005/8/layout/vList3"/>
    <dgm:cxn modelId="{D7BE9C0C-B25E-46BA-90AD-B208CD19D47C}" srcId="{E83B43EA-FB21-4CE4-A4BE-44019CEDFB5A}" destId="{1B5C0D0C-EFBD-4DAD-82CE-C05548F30AD4}" srcOrd="3" destOrd="0" parTransId="{E5846605-478D-49D2-AEBF-B8AA7BCBB8D6}" sibTransId="{A5CAFDDD-8CA4-400F-B715-12EB5C6EFB8C}"/>
    <dgm:cxn modelId="{DD0A4F74-B25C-4D4B-A59B-99E62E65FB12}" srcId="{E83B43EA-FB21-4CE4-A4BE-44019CEDFB5A}" destId="{7E3B77A9-DA9E-471B-BF5C-8F089E50E097}" srcOrd="6" destOrd="0" parTransId="{E80DF4DE-6DAD-40CB-97E1-55A6CBEFF16F}" sibTransId="{B94700B7-314A-4BA9-909B-9F1158C564D0}"/>
    <dgm:cxn modelId="{A3187C5A-3484-41B6-9E04-E634283CC4F0}" srcId="{E83B43EA-FB21-4CE4-A4BE-44019CEDFB5A}" destId="{500CE8F7-C72F-4B87-AE8E-8F439416111E}" srcOrd="2" destOrd="0" parTransId="{C1901CC9-A5E4-4BEC-A6A8-BFC867531EDA}" sibTransId="{3FE99D62-FB7A-4F56-B4A0-D8F2547994A4}"/>
    <dgm:cxn modelId="{1243634C-5AC0-4806-B913-95B29688B260}" srcId="{E83B43EA-FB21-4CE4-A4BE-44019CEDFB5A}" destId="{223141B6-F48E-49B0-BAE9-B9B76D78948C}" srcOrd="5" destOrd="0" parTransId="{C1E7C3A6-58F5-44C8-8F7D-E8DABAE53A6A}" sibTransId="{E2AF4DAD-9D14-491C-A70A-E252811BF54A}"/>
    <dgm:cxn modelId="{4583B4BE-9DD9-4215-8CFC-4FF4F0FE8F9B}" type="presOf" srcId="{929C40D3-318B-40E3-82B5-47F4898500D0}" destId="{9DE59895-5EFE-42A7-9A3A-6F4238B4FFE7}" srcOrd="0" destOrd="0" presId="urn:microsoft.com/office/officeart/2005/8/layout/vList3"/>
    <dgm:cxn modelId="{0ECFF6F8-3702-46B2-9F0A-511FF4CCA4D7}" type="presOf" srcId="{E83B43EA-FB21-4CE4-A4BE-44019CEDFB5A}" destId="{9D847E7B-7F9D-4E1A-9186-562797D16DEB}" srcOrd="0" destOrd="0" presId="urn:microsoft.com/office/officeart/2005/8/layout/vList3"/>
    <dgm:cxn modelId="{61ACA488-DE93-4F43-9DE2-9CAFC87204BF}" srcId="{E83B43EA-FB21-4CE4-A4BE-44019CEDFB5A}" destId="{09784CC4-9DA4-4425-903D-BF24D9C7E9E0}" srcOrd="1" destOrd="0" parTransId="{1254A88A-8169-4CCD-BA0A-7433AE6428D1}" sibTransId="{2F9708AD-ED00-4231-912D-2C08A349B6EC}"/>
    <dgm:cxn modelId="{71360FDC-1FA0-4AA2-B82D-3803B52C5AFA}" type="presOf" srcId="{0EA24FB7-681B-417B-89EF-73050B7489F3}" destId="{7661E570-DBD6-479B-9D3E-EA6F317BE106}" srcOrd="0" destOrd="0" presId="urn:microsoft.com/office/officeart/2005/8/layout/vList3"/>
    <dgm:cxn modelId="{8664689A-9DEA-45BE-95AD-A03ABFB6BCB1}" type="presOf" srcId="{09784CC4-9DA4-4425-903D-BF24D9C7E9E0}" destId="{CB9850EA-BE7D-409A-8C0F-2ED3CFF41681}" srcOrd="0" destOrd="0" presId="urn:microsoft.com/office/officeart/2005/8/layout/vList3"/>
    <dgm:cxn modelId="{FFEC5745-0238-4E33-9D7E-5FD09927555F}" srcId="{E83B43EA-FB21-4CE4-A4BE-44019CEDFB5A}" destId="{929C40D3-318B-40E3-82B5-47F4898500D0}" srcOrd="4" destOrd="0" parTransId="{FB136057-3D85-4317-A4D1-355CE5E4E9E1}" sibTransId="{34ACEDCC-6B72-4FA0-A949-D68F7B80FF3D}"/>
    <dgm:cxn modelId="{7236A506-1629-4AB2-80E4-827FEBFB7A2A}" type="presParOf" srcId="{9D847E7B-7F9D-4E1A-9186-562797D16DEB}" destId="{6E78176E-77B9-4349-B299-D1C6F7DD8EA6}" srcOrd="0" destOrd="0" presId="urn:microsoft.com/office/officeart/2005/8/layout/vList3"/>
    <dgm:cxn modelId="{AFA66E68-78B3-4567-B73B-A71E20522529}" type="presParOf" srcId="{6E78176E-77B9-4349-B299-D1C6F7DD8EA6}" destId="{50F7CB97-DFDC-44F0-8658-DE79875A4426}" srcOrd="0" destOrd="0" presId="urn:microsoft.com/office/officeart/2005/8/layout/vList3"/>
    <dgm:cxn modelId="{FC3CCD28-9E00-4F67-874E-69F9E97A76F7}" type="presParOf" srcId="{6E78176E-77B9-4349-B299-D1C6F7DD8EA6}" destId="{7661E570-DBD6-479B-9D3E-EA6F317BE106}" srcOrd="1" destOrd="0" presId="urn:microsoft.com/office/officeart/2005/8/layout/vList3"/>
    <dgm:cxn modelId="{918240BB-B7C2-4BC8-A947-8517F76D8D55}" type="presParOf" srcId="{9D847E7B-7F9D-4E1A-9186-562797D16DEB}" destId="{07DD39B3-D6B0-4F5E-B92D-8E307AAF73C1}" srcOrd="1" destOrd="0" presId="urn:microsoft.com/office/officeart/2005/8/layout/vList3"/>
    <dgm:cxn modelId="{CED1BF7E-7DD4-4157-9B05-085D607B262A}" type="presParOf" srcId="{9D847E7B-7F9D-4E1A-9186-562797D16DEB}" destId="{C5404262-8EB7-4C9B-82E7-F9CB84E26E31}" srcOrd="2" destOrd="0" presId="urn:microsoft.com/office/officeart/2005/8/layout/vList3"/>
    <dgm:cxn modelId="{FBE15C94-5EE1-4DD2-844A-A34A9DDAA071}" type="presParOf" srcId="{C5404262-8EB7-4C9B-82E7-F9CB84E26E31}" destId="{A6C7684B-C4E9-4852-9368-6FAF20E483E3}" srcOrd="0" destOrd="0" presId="urn:microsoft.com/office/officeart/2005/8/layout/vList3"/>
    <dgm:cxn modelId="{2F274FDB-575A-4A7B-B4B0-812F3A6EAD46}" type="presParOf" srcId="{C5404262-8EB7-4C9B-82E7-F9CB84E26E31}" destId="{CB9850EA-BE7D-409A-8C0F-2ED3CFF41681}" srcOrd="1" destOrd="0" presId="urn:microsoft.com/office/officeart/2005/8/layout/vList3"/>
    <dgm:cxn modelId="{6C261C99-0BE8-4656-94CD-1E0B05D3475F}" type="presParOf" srcId="{9D847E7B-7F9D-4E1A-9186-562797D16DEB}" destId="{FAD13B3E-3DF2-46A4-95F1-4620D7DF1BAC}" srcOrd="3" destOrd="0" presId="urn:microsoft.com/office/officeart/2005/8/layout/vList3"/>
    <dgm:cxn modelId="{3DA45D95-7558-4675-AA08-920BDB724627}" type="presParOf" srcId="{9D847E7B-7F9D-4E1A-9186-562797D16DEB}" destId="{5373F320-3A56-4994-8C52-7348E739F79E}" srcOrd="4" destOrd="0" presId="urn:microsoft.com/office/officeart/2005/8/layout/vList3"/>
    <dgm:cxn modelId="{AEFD8FD2-9530-4902-9DB7-B741CAA0C748}" type="presParOf" srcId="{5373F320-3A56-4994-8C52-7348E739F79E}" destId="{CBCF68F8-A6DD-4DF6-9E8E-A31AC67DFA41}" srcOrd="0" destOrd="0" presId="urn:microsoft.com/office/officeart/2005/8/layout/vList3"/>
    <dgm:cxn modelId="{F6A2E472-1041-4DD0-BB47-34E4E6A2EE61}" type="presParOf" srcId="{5373F320-3A56-4994-8C52-7348E739F79E}" destId="{FCBC0633-F1E1-427D-A19D-D64417964173}" srcOrd="1" destOrd="0" presId="urn:microsoft.com/office/officeart/2005/8/layout/vList3"/>
    <dgm:cxn modelId="{02860E14-F0EC-4A49-A27E-BAA14861644C}" type="presParOf" srcId="{9D847E7B-7F9D-4E1A-9186-562797D16DEB}" destId="{CB737F4B-5B36-452F-A1D6-3A0AC04E58CC}" srcOrd="5" destOrd="0" presId="urn:microsoft.com/office/officeart/2005/8/layout/vList3"/>
    <dgm:cxn modelId="{A2737864-A4FD-4C1E-A3B5-8158E70EFD6C}" type="presParOf" srcId="{9D847E7B-7F9D-4E1A-9186-562797D16DEB}" destId="{B1A5B904-A17C-438D-9192-B5ED0C152DEE}" srcOrd="6" destOrd="0" presId="urn:microsoft.com/office/officeart/2005/8/layout/vList3"/>
    <dgm:cxn modelId="{FD6888D4-5D09-4ECE-A89B-CC2E12BD6826}" type="presParOf" srcId="{B1A5B904-A17C-438D-9192-B5ED0C152DEE}" destId="{367A5327-6E82-4547-9D61-4876D64ABC64}" srcOrd="0" destOrd="0" presId="urn:microsoft.com/office/officeart/2005/8/layout/vList3"/>
    <dgm:cxn modelId="{3C88A486-6D6C-47B5-AB74-7A58B586D1D5}" type="presParOf" srcId="{B1A5B904-A17C-438D-9192-B5ED0C152DEE}" destId="{97697583-0508-4DCE-B25A-C1F0356C1361}" srcOrd="1" destOrd="0" presId="urn:microsoft.com/office/officeart/2005/8/layout/vList3"/>
    <dgm:cxn modelId="{089263D1-49DA-4292-A449-4D9533D8E748}" type="presParOf" srcId="{9D847E7B-7F9D-4E1A-9186-562797D16DEB}" destId="{ED88DF47-A997-4715-9C0B-F00637656BB8}" srcOrd="7" destOrd="0" presId="urn:microsoft.com/office/officeart/2005/8/layout/vList3"/>
    <dgm:cxn modelId="{6B89135C-AF7D-4EB6-BA36-67DA99FB36BB}" type="presParOf" srcId="{9D847E7B-7F9D-4E1A-9186-562797D16DEB}" destId="{57045D5C-9037-4FC2-97FF-DB8B3DAA95B0}" srcOrd="8" destOrd="0" presId="urn:microsoft.com/office/officeart/2005/8/layout/vList3"/>
    <dgm:cxn modelId="{C59B00E2-1E5C-4949-9A32-F42B8388003F}" type="presParOf" srcId="{57045D5C-9037-4FC2-97FF-DB8B3DAA95B0}" destId="{480F592E-7C89-49E2-B021-5A1063C5496E}" srcOrd="0" destOrd="0" presId="urn:microsoft.com/office/officeart/2005/8/layout/vList3"/>
    <dgm:cxn modelId="{50F43D92-430E-4E95-83B2-9AC4FCA0121E}" type="presParOf" srcId="{57045D5C-9037-4FC2-97FF-DB8B3DAA95B0}" destId="{9DE59895-5EFE-42A7-9A3A-6F4238B4FFE7}" srcOrd="1" destOrd="0" presId="urn:microsoft.com/office/officeart/2005/8/layout/vList3"/>
    <dgm:cxn modelId="{F1FD228C-E1CF-43CC-9A26-176575EA49DE}" type="presParOf" srcId="{9D847E7B-7F9D-4E1A-9186-562797D16DEB}" destId="{2632C44E-E3B2-4393-B500-2CB2130C1409}" srcOrd="9" destOrd="0" presId="urn:microsoft.com/office/officeart/2005/8/layout/vList3"/>
    <dgm:cxn modelId="{135CC26B-1B59-4E6E-AEAE-054A712C0F12}" type="presParOf" srcId="{9D847E7B-7F9D-4E1A-9186-562797D16DEB}" destId="{EB2EB941-3B0D-4470-8589-5EB6206A64B0}" srcOrd="10" destOrd="0" presId="urn:microsoft.com/office/officeart/2005/8/layout/vList3"/>
    <dgm:cxn modelId="{E5C17643-5E8C-40FE-80C4-46C1BF9689DF}" type="presParOf" srcId="{EB2EB941-3B0D-4470-8589-5EB6206A64B0}" destId="{8AD3BDAA-A7A5-42EA-B677-FB09B9F79B09}" srcOrd="0" destOrd="0" presId="urn:microsoft.com/office/officeart/2005/8/layout/vList3"/>
    <dgm:cxn modelId="{676306F2-2838-41C1-B11D-0825743B245C}" type="presParOf" srcId="{EB2EB941-3B0D-4470-8589-5EB6206A64B0}" destId="{AAD23CDB-3DBD-4D45-BDBA-6182716E8F09}" srcOrd="1" destOrd="0" presId="urn:microsoft.com/office/officeart/2005/8/layout/vList3"/>
    <dgm:cxn modelId="{F8C1F98C-93F7-427D-8D55-56B26214CC4F}" type="presParOf" srcId="{9D847E7B-7F9D-4E1A-9186-562797D16DEB}" destId="{3CE1EF07-0980-4B03-8861-C410C0B5D6F9}" srcOrd="11" destOrd="0" presId="urn:microsoft.com/office/officeart/2005/8/layout/vList3"/>
    <dgm:cxn modelId="{3A49A49C-828F-4502-A119-A6EAEF00BB44}" type="presParOf" srcId="{9D847E7B-7F9D-4E1A-9186-562797D16DEB}" destId="{CB00590C-2866-402B-8979-90B0202C735C}" srcOrd="12" destOrd="0" presId="urn:microsoft.com/office/officeart/2005/8/layout/vList3"/>
    <dgm:cxn modelId="{5FFCC459-D8F9-418A-B8A5-4971C65E382B}" type="presParOf" srcId="{CB00590C-2866-402B-8979-90B0202C735C}" destId="{A67D8BFB-2C8E-4CA9-BC9D-2621AF16432A}" srcOrd="0" destOrd="0" presId="urn:microsoft.com/office/officeart/2005/8/layout/vList3"/>
    <dgm:cxn modelId="{1E378F4D-5036-4532-AC15-04D29C6E0E85}" type="presParOf" srcId="{CB00590C-2866-402B-8979-90B0202C735C}" destId="{338F7BC3-30A0-4156-987A-0E0E8A30ECF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B2B41-1999-4F07-AFEF-0C380D855D52}">
      <dsp:nvSpPr>
        <dsp:cNvPr id="0" name=""/>
        <dsp:cNvSpPr/>
      </dsp:nvSpPr>
      <dsp:spPr>
        <a:xfrm>
          <a:off x="0" y="743385"/>
          <a:ext cx="11260183" cy="99118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09140F-A2A9-47F8-8EC2-275AB56C59C9}">
      <dsp:nvSpPr>
        <dsp:cNvPr id="0" name=""/>
        <dsp:cNvSpPr/>
      </dsp:nvSpPr>
      <dsp:spPr>
        <a:xfrm>
          <a:off x="5072" y="0"/>
          <a:ext cx="2439523" cy="991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1. Идентификация и анализ </a:t>
          </a:r>
          <a:r>
            <a:rPr lang="ru-RU" sz="1800" kern="1200" dirty="0" err="1" smtClean="0"/>
            <a:t>стейкхолдеров</a:t>
          </a:r>
          <a:endParaRPr lang="ru-RU" sz="1800" kern="1200" dirty="0"/>
        </a:p>
      </dsp:txBody>
      <dsp:txXfrm>
        <a:off x="5072" y="0"/>
        <a:ext cx="2439523" cy="991180"/>
      </dsp:txXfrm>
    </dsp:sp>
    <dsp:sp modelId="{092F91D5-27F4-4C55-A550-751320D460D0}">
      <dsp:nvSpPr>
        <dsp:cNvPr id="0" name=""/>
        <dsp:cNvSpPr/>
      </dsp:nvSpPr>
      <dsp:spPr>
        <a:xfrm>
          <a:off x="1100936" y="1115077"/>
          <a:ext cx="247795" cy="2477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2944DB-6C50-4F13-A85C-A18BFC622712}">
      <dsp:nvSpPr>
        <dsp:cNvPr id="0" name=""/>
        <dsp:cNvSpPr/>
      </dsp:nvSpPr>
      <dsp:spPr>
        <a:xfrm>
          <a:off x="2566571" y="1486770"/>
          <a:ext cx="2439523" cy="991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2. План управления </a:t>
          </a:r>
          <a:r>
            <a:rPr lang="ru-RU" sz="1800" kern="1200" dirty="0" err="1" smtClean="0"/>
            <a:t>стейкхолдерами</a:t>
          </a:r>
          <a:endParaRPr lang="ru-RU" sz="1800" kern="1200" dirty="0"/>
        </a:p>
      </dsp:txBody>
      <dsp:txXfrm>
        <a:off x="2566571" y="1486770"/>
        <a:ext cx="2439523" cy="991180"/>
      </dsp:txXfrm>
    </dsp:sp>
    <dsp:sp modelId="{29ABBC25-4C51-48D8-B25B-198ADDD2E183}">
      <dsp:nvSpPr>
        <dsp:cNvPr id="0" name=""/>
        <dsp:cNvSpPr/>
      </dsp:nvSpPr>
      <dsp:spPr>
        <a:xfrm>
          <a:off x="3662435" y="1115077"/>
          <a:ext cx="247795" cy="2477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7A9C829-CEC2-472A-A92E-8DC8BE8FD105}">
      <dsp:nvSpPr>
        <dsp:cNvPr id="0" name=""/>
        <dsp:cNvSpPr/>
      </dsp:nvSpPr>
      <dsp:spPr>
        <a:xfrm>
          <a:off x="5128070" y="0"/>
          <a:ext cx="2439523" cy="991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3. Управление вовлечением </a:t>
          </a:r>
          <a:r>
            <a:rPr lang="ru-RU" sz="1800" kern="1200" dirty="0" err="1" smtClean="0"/>
            <a:t>стейкхолдеров</a:t>
          </a:r>
          <a:endParaRPr lang="ru-RU" sz="1800" kern="1200" dirty="0"/>
        </a:p>
      </dsp:txBody>
      <dsp:txXfrm>
        <a:off x="5128070" y="0"/>
        <a:ext cx="2439523" cy="991180"/>
      </dsp:txXfrm>
    </dsp:sp>
    <dsp:sp modelId="{FD1A8FF0-6913-45FD-ABB5-851B52009D8C}">
      <dsp:nvSpPr>
        <dsp:cNvPr id="0" name=""/>
        <dsp:cNvSpPr/>
      </dsp:nvSpPr>
      <dsp:spPr>
        <a:xfrm>
          <a:off x="6223934" y="1115077"/>
          <a:ext cx="247795" cy="2477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3A561C-D376-4CF5-84E4-97BD11070FDF}">
      <dsp:nvSpPr>
        <dsp:cNvPr id="0" name=""/>
        <dsp:cNvSpPr/>
      </dsp:nvSpPr>
      <dsp:spPr>
        <a:xfrm>
          <a:off x="7689569" y="1486770"/>
          <a:ext cx="2439523" cy="991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4. Контроль вовлечения </a:t>
          </a:r>
          <a:r>
            <a:rPr lang="ru-RU" sz="1800" kern="1200" dirty="0" err="1" smtClean="0"/>
            <a:t>стейкхолдеров</a:t>
          </a:r>
          <a:endParaRPr lang="ru-RU" sz="1800" kern="1200" dirty="0"/>
        </a:p>
      </dsp:txBody>
      <dsp:txXfrm>
        <a:off x="7689569" y="1486770"/>
        <a:ext cx="2439523" cy="991180"/>
      </dsp:txXfrm>
    </dsp:sp>
    <dsp:sp modelId="{708482F7-CF4F-4150-8038-B4E413BCD4D0}">
      <dsp:nvSpPr>
        <dsp:cNvPr id="0" name=""/>
        <dsp:cNvSpPr/>
      </dsp:nvSpPr>
      <dsp:spPr>
        <a:xfrm>
          <a:off x="8785433" y="1115077"/>
          <a:ext cx="247795" cy="2477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DDD17-D5F6-4337-A3AC-2325E552A3F6}">
      <dsp:nvSpPr>
        <dsp:cNvPr id="0" name=""/>
        <dsp:cNvSpPr/>
      </dsp:nvSpPr>
      <dsp:spPr>
        <a:xfrm rot="10800000">
          <a:off x="1845231" y="634"/>
          <a:ext cx="5985768" cy="1350151"/>
        </a:xfrm>
        <a:prstGeom prst="homePlat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379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эффективно проведенное мероприятие (банкет)</a:t>
          </a:r>
          <a:endParaRPr lang="ru-RU" sz="2800" kern="1200" dirty="0"/>
        </a:p>
      </dsp:txBody>
      <dsp:txXfrm rot="10800000">
        <a:off x="2182769" y="634"/>
        <a:ext cx="5648230" cy="1350151"/>
      </dsp:txXfrm>
    </dsp:sp>
    <dsp:sp modelId="{B917DBC3-B135-4D19-A7DF-3FFADB573087}">
      <dsp:nvSpPr>
        <dsp:cNvPr id="0" name=""/>
        <dsp:cNvSpPr/>
      </dsp:nvSpPr>
      <dsp:spPr>
        <a:xfrm>
          <a:off x="1170155" y="634"/>
          <a:ext cx="1350151" cy="13501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D97C3-9110-4522-B70C-0095CB547434}">
      <dsp:nvSpPr>
        <dsp:cNvPr id="0" name=""/>
        <dsp:cNvSpPr/>
      </dsp:nvSpPr>
      <dsp:spPr>
        <a:xfrm rot="10800000">
          <a:off x="1845231" y="1753816"/>
          <a:ext cx="5985768" cy="1350151"/>
        </a:xfrm>
        <a:prstGeom prst="homePlate">
          <a:avLst/>
        </a:prstGeom>
        <a:solidFill>
          <a:schemeClr val="accent3">
            <a:shade val="50000"/>
            <a:hueOff val="263958"/>
            <a:satOff val="-57425"/>
            <a:lumOff val="397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379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подвести итоги, подчеркнуть вклад отдельных участников </a:t>
          </a:r>
        </a:p>
      </dsp:txBody>
      <dsp:txXfrm rot="10800000">
        <a:off x="2182769" y="1753816"/>
        <a:ext cx="5648230" cy="1350151"/>
      </dsp:txXfrm>
    </dsp:sp>
    <dsp:sp modelId="{0147B4BE-5662-4CFB-8C70-F535EFD7D731}">
      <dsp:nvSpPr>
        <dsp:cNvPr id="0" name=""/>
        <dsp:cNvSpPr/>
      </dsp:nvSpPr>
      <dsp:spPr>
        <a:xfrm>
          <a:off x="1170155" y="1753816"/>
          <a:ext cx="1350151" cy="13501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704DE-2F80-42A7-BB56-F823CCBB29CB}">
      <dsp:nvSpPr>
        <dsp:cNvPr id="0" name=""/>
        <dsp:cNvSpPr/>
      </dsp:nvSpPr>
      <dsp:spPr>
        <a:xfrm rot="10800000">
          <a:off x="1845231" y="3506997"/>
          <a:ext cx="5985768" cy="1350151"/>
        </a:xfrm>
        <a:prstGeom prst="homePlate">
          <a:avLst/>
        </a:prstGeom>
        <a:solidFill>
          <a:schemeClr val="accent3">
            <a:shade val="50000"/>
            <a:hueOff val="263958"/>
            <a:satOff val="-57425"/>
            <a:lumOff val="397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379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обсудить сделанные «открытия» за время работы</a:t>
          </a:r>
          <a:endParaRPr lang="ru-RU" sz="2800" kern="1200" dirty="0"/>
        </a:p>
      </dsp:txBody>
      <dsp:txXfrm rot="10800000">
        <a:off x="2182769" y="3506997"/>
        <a:ext cx="5648230" cy="1350151"/>
      </dsp:txXfrm>
    </dsp:sp>
    <dsp:sp modelId="{57090214-643A-44DA-BA71-AF42B7CEDC5E}">
      <dsp:nvSpPr>
        <dsp:cNvPr id="0" name=""/>
        <dsp:cNvSpPr/>
      </dsp:nvSpPr>
      <dsp:spPr>
        <a:xfrm>
          <a:off x="1170155" y="3506997"/>
          <a:ext cx="1350151" cy="13501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91334-664B-4EE2-B3C7-04A2EADA7C32}">
      <dsp:nvSpPr>
        <dsp:cNvPr id="0" name=""/>
        <dsp:cNvSpPr/>
      </dsp:nvSpPr>
      <dsp:spPr>
        <a:xfrm>
          <a:off x="4715808" y="2062911"/>
          <a:ext cx="3991779" cy="392858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80598" tIns="21590" rIns="580598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существуют взаимоисключающие цели и ценности</a:t>
          </a:r>
          <a:endParaRPr lang="ru-RU" sz="1700" kern="1200" dirty="0"/>
        </a:p>
      </dsp:txBody>
      <dsp:txXfrm>
        <a:off x="5300391" y="2638239"/>
        <a:ext cx="2822613" cy="2777929"/>
      </dsp:txXfrm>
    </dsp:sp>
    <dsp:sp modelId="{5949EFE5-7358-46D7-A5B7-D3EBF0865779}">
      <dsp:nvSpPr>
        <dsp:cNvPr id="0" name=""/>
        <dsp:cNvSpPr/>
      </dsp:nvSpPr>
      <dsp:spPr>
        <a:xfrm>
          <a:off x="0" y="0"/>
          <a:ext cx="3991779" cy="392858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80598" tIns="21590" rIns="580598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взаимодействие характеризуется поведением, направленным на победу над оппонентом</a:t>
          </a:r>
          <a:endParaRPr lang="ru-RU" sz="1700" kern="1200" dirty="0"/>
        </a:p>
      </dsp:txBody>
      <dsp:txXfrm>
        <a:off x="584583" y="575328"/>
        <a:ext cx="2822613" cy="2777929"/>
      </dsp:txXfrm>
    </dsp:sp>
    <dsp:sp modelId="{DB2338DF-4964-472C-BFF3-FAE9B725AFAA}">
      <dsp:nvSpPr>
        <dsp:cNvPr id="0" name=""/>
        <dsp:cNvSpPr/>
      </dsp:nvSpPr>
      <dsp:spPr>
        <a:xfrm>
          <a:off x="1884416" y="2062911"/>
          <a:ext cx="3991779" cy="392858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80598" tIns="21590" rIns="580598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люди применяют друг против друга агрессивные действия и контрдействия</a:t>
          </a:r>
          <a:endParaRPr lang="ru-RU" sz="1700" kern="1200" dirty="0"/>
        </a:p>
      </dsp:txBody>
      <dsp:txXfrm>
        <a:off x="2468999" y="2638239"/>
        <a:ext cx="2822613" cy="2777929"/>
      </dsp:txXfrm>
    </dsp:sp>
    <dsp:sp modelId="{A78E19A1-7D64-45BF-ADCA-505E5A2F8AA1}">
      <dsp:nvSpPr>
        <dsp:cNvPr id="0" name=""/>
        <dsp:cNvSpPr/>
      </dsp:nvSpPr>
      <dsp:spPr>
        <a:xfrm>
          <a:off x="6568470" y="0"/>
          <a:ext cx="3991779" cy="392858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80598" tIns="21590" rIns="580598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каждый участник конфликта пытается занять благоприятную позицию по отношению к другим</a:t>
          </a:r>
          <a:endParaRPr lang="ru-RU" sz="1700" kern="1200" dirty="0"/>
        </a:p>
      </dsp:txBody>
      <dsp:txXfrm>
        <a:off x="7153053" y="575328"/>
        <a:ext cx="2822613" cy="277792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F9097-C3AA-415A-899D-423C5D35D103}">
      <dsp:nvSpPr>
        <dsp:cNvPr id="0" name=""/>
        <dsp:cNvSpPr/>
      </dsp:nvSpPr>
      <dsp:spPr>
        <a:xfrm>
          <a:off x="2838596" y="3160"/>
          <a:ext cx="2450807" cy="115698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нацеленности всей команды на конечный результат</a:t>
          </a:r>
          <a:endParaRPr lang="ru-RU" sz="1800" kern="1200" dirty="0"/>
        </a:p>
      </dsp:txBody>
      <dsp:txXfrm>
        <a:off x="2895076" y="59640"/>
        <a:ext cx="2337847" cy="1044029"/>
      </dsp:txXfrm>
    </dsp:sp>
    <dsp:sp modelId="{67426898-E976-41D8-ADAD-856A9A8F8B6A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693639" y="460106"/>
              </a:moveTo>
              <a:arcTo wR="2310126" hR="2310126" stAng="18407430" swAng="866286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E087D-5749-4372-BF04-4AC6EDDA6FFB}">
      <dsp:nvSpPr>
        <dsp:cNvPr id="0" name=""/>
        <dsp:cNvSpPr/>
      </dsp:nvSpPr>
      <dsp:spPr>
        <a:xfrm>
          <a:off x="5035656" y="1599418"/>
          <a:ext cx="2450807" cy="1156989"/>
        </a:xfrm>
        <a:prstGeom prst="roundRect">
          <a:avLst/>
        </a:prstGeom>
        <a:gradFill rotWithShape="0">
          <a:gsLst>
            <a:gs pos="0">
              <a:schemeClr val="accent4">
                <a:hueOff val="-2456199"/>
                <a:satOff val="-1351"/>
                <a:lumOff val="24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2456199"/>
                <a:satOff val="-1351"/>
                <a:lumOff val="24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2456199"/>
                <a:satOff val="-1351"/>
                <a:lumOff val="24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инициативности и творческом подходе </a:t>
          </a:r>
          <a:endParaRPr lang="ru-RU" sz="1800" kern="1200" dirty="0"/>
        </a:p>
      </dsp:txBody>
      <dsp:txXfrm>
        <a:off x="5092136" y="1655898"/>
        <a:ext cx="2337847" cy="1044029"/>
      </dsp:txXfrm>
    </dsp:sp>
    <dsp:sp modelId="{12D167D3-B69B-4FE9-860F-AB9BF3DD7B6F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4700" y="2470186"/>
              </a:moveTo>
              <a:arcTo wR="2310126" hR="2310126" stAng="21838381" swAng="1359213"/>
            </a:path>
          </a:pathLst>
        </a:custGeom>
        <a:noFill/>
        <a:ln w="6350" cap="flat" cmpd="sng" algn="ctr">
          <a:solidFill>
            <a:schemeClr val="accent4">
              <a:hueOff val="-2456199"/>
              <a:satOff val="-1351"/>
              <a:lumOff val="240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4E14B3-677A-47C2-A41D-92653704BB8D}">
      <dsp:nvSpPr>
        <dsp:cNvPr id="0" name=""/>
        <dsp:cNvSpPr/>
      </dsp:nvSpPr>
      <dsp:spPr>
        <a:xfrm>
          <a:off x="4196454" y="4182218"/>
          <a:ext cx="2450807" cy="1156989"/>
        </a:xfrm>
        <a:prstGeom prst="roundRect">
          <a:avLst/>
        </a:prstGeom>
        <a:gradFill rotWithShape="0">
          <a:gsLst>
            <a:gs pos="0">
              <a:schemeClr val="accent4">
                <a:hueOff val="-4912398"/>
                <a:satOff val="-2703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4912398"/>
                <a:satOff val="-2703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4912398"/>
                <a:satOff val="-2703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высокой ответственности за выполнение задач</a:t>
          </a:r>
          <a:endParaRPr lang="ru-RU" sz="1800" kern="1200" dirty="0"/>
        </a:p>
      </dsp:txBody>
      <dsp:txXfrm>
        <a:off x="4252934" y="4238698"/>
        <a:ext cx="2337847" cy="1044029"/>
      </dsp:txXfrm>
    </dsp:sp>
    <dsp:sp modelId="{194963A7-880A-4881-8828-C22C74C796A0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389655" y="4618882"/>
              </a:moveTo>
              <a:arcTo wR="2310126" hR="2310126" stAng="5281627" swAng="236746"/>
            </a:path>
          </a:pathLst>
        </a:custGeom>
        <a:noFill/>
        <a:ln w="6350" cap="flat" cmpd="sng" algn="ctr">
          <a:solidFill>
            <a:schemeClr val="accent4">
              <a:hueOff val="-4912398"/>
              <a:satOff val="-2703"/>
              <a:lumOff val="480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99CCA-F483-43FC-88CD-682A5CE0432C}">
      <dsp:nvSpPr>
        <dsp:cNvPr id="0" name=""/>
        <dsp:cNvSpPr/>
      </dsp:nvSpPr>
      <dsp:spPr>
        <a:xfrm>
          <a:off x="1480738" y="4182218"/>
          <a:ext cx="2450807" cy="1156989"/>
        </a:xfrm>
        <a:prstGeom prst="roundRect">
          <a:avLst/>
        </a:prstGeom>
        <a:gradFill rotWithShape="0">
          <a:gsLst>
            <a:gs pos="0">
              <a:schemeClr val="accent4">
                <a:hueOff val="-7368597"/>
                <a:satOff val="-4054"/>
                <a:lumOff val="72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7368597"/>
                <a:satOff val="-4054"/>
                <a:lumOff val="72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7368597"/>
                <a:satOff val="-4054"/>
                <a:lumOff val="72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высокой производительности</a:t>
          </a:r>
          <a:endParaRPr lang="ru-RU" sz="1800" kern="1200" dirty="0"/>
        </a:p>
      </dsp:txBody>
      <dsp:txXfrm>
        <a:off x="1537218" y="4238698"/>
        <a:ext cx="2337847" cy="1044029"/>
      </dsp:txXfrm>
    </dsp:sp>
    <dsp:sp modelId="{EE0B5F62-C593-4715-8A9B-CB00C7822AF1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44996" y="3345463"/>
              </a:moveTo>
              <a:arcTo wR="2310126" hR="2310126" stAng="9202406" swAng="1359213"/>
            </a:path>
          </a:pathLst>
        </a:custGeom>
        <a:noFill/>
        <a:ln w="6350" cap="flat" cmpd="sng" algn="ctr">
          <a:solidFill>
            <a:schemeClr val="accent4">
              <a:hueOff val="-7368597"/>
              <a:satOff val="-4054"/>
              <a:lumOff val="720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B7D063-97A8-41AC-B8F7-24E2BB91C483}">
      <dsp:nvSpPr>
        <dsp:cNvPr id="0" name=""/>
        <dsp:cNvSpPr/>
      </dsp:nvSpPr>
      <dsp:spPr>
        <a:xfrm>
          <a:off x="641536" y="1599418"/>
          <a:ext cx="2450807" cy="1156989"/>
        </a:xfrm>
        <a:prstGeom prst="roundRect">
          <a:avLst/>
        </a:prstGeom>
        <a:gradFill rotWithShape="0">
          <a:gsLst>
            <a:gs pos="0">
              <a:schemeClr val="accent4">
                <a:hueOff val="-9824796"/>
                <a:satOff val="-5405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9824796"/>
                <a:satOff val="-5405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9824796"/>
                <a:satOff val="-5405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активном обсуждений и решении проблем </a:t>
          </a:r>
          <a:endParaRPr lang="ru-RU" sz="1800" kern="1200" dirty="0"/>
        </a:p>
      </dsp:txBody>
      <dsp:txXfrm>
        <a:off x="698016" y="1655898"/>
        <a:ext cx="2337847" cy="1044029"/>
      </dsp:txXfrm>
    </dsp:sp>
    <dsp:sp modelId="{C318B40F-7E06-405A-A29E-5A7EC87FFCF7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09034" y="863491"/>
              </a:moveTo>
              <a:arcTo wR="2310126" hR="2310126" stAng="13126283" swAng="866286"/>
            </a:path>
          </a:pathLst>
        </a:custGeom>
        <a:noFill/>
        <a:ln w="6350" cap="flat" cmpd="sng" algn="ctr">
          <a:solidFill>
            <a:schemeClr val="accent4">
              <a:hueOff val="-9824796"/>
              <a:satOff val="-5405"/>
              <a:lumOff val="960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F9097-C3AA-415A-899D-423C5D35D103}">
      <dsp:nvSpPr>
        <dsp:cNvPr id="0" name=""/>
        <dsp:cNvSpPr/>
      </dsp:nvSpPr>
      <dsp:spPr>
        <a:xfrm>
          <a:off x="2838596" y="3160"/>
          <a:ext cx="2450807" cy="115698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неформальная атмосфера</a:t>
          </a:r>
          <a:endParaRPr lang="ru-RU" sz="1700" kern="1200" dirty="0"/>
        </a:p>
      </dsp:txBody>
      <dsp:txXfrm>
        <a:off x="2895076" y="59640"/>
        <a:ext cx="2337847" cy="1044029"/>
      </dsp:txXfrm>
    </dsp:sp>
    <dsp:sp modelId="{67426898-E976-41D8-ADAD-856A9A8F8B6A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693639" y="460106"/>
              </a:moveTo>
              <a:arcTo wR="2310126" hR="2310126" stAng="18407430" swAng="866286"/>
            </a:path>
          </a:pathLst>
        </a:custGeom>
        <a:noFill/>
        <a:ln w="6350" cap="flat" cmpd="sng" algn="ctr">
          <a:solidFill>
            <a:schemeClr val="accent5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E087D-5749-4372-BF04-4AC6EDDA6FFB}">
      <dsp:nvSpPr>
        <dsp:cNvPr id="0" name=""/>
        <dsp:cNvSpPr/>
      </dsp:nvSpPr>
      <dsp:spPr>
        <a:xfrm>
          <a:off x="5035656" y="1599418"/>
          <a:ext cx="2450807" cy="115698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0000"/>
                <a:lumMod val="110000"/>
                <a:satMod val="105000"/>
                <a:tint val="67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1000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1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ясная цель и четко определены задачи</a:t>
          </a:r>
          <a:endParaRPr lang="ru-RU" sz="1700" kern="1200" dirty="0"/>
        </a:p>
      </dsp:txBody>
      <dsp:txXfrm>
        <a:off x="5092136" y="1655898"/>
        <a:ext cx="2337847" cy="1044029"/>
      </dsp:txXfrm>
    </dsp:sp>
    <dsp:sp modelId="{12D167D3-B69B-4FE9-860F-AB9BF3DD7B6F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4700" y="2470186"/>
              </a:moveTo>
              <a:arcTo wR="2310126" hR="2310126" stAng="21838381" swAng="1359213"/>
            </a:path>
          </a:pathLst>
        </a:custGeom>
        <a:noFill/>
        <a:ln w="6350" cap="flat" cmpd="sng" algn="ctr">
          <a:solidFill>
            <a:schemeClr val="accent5">
              <a:shade val="90000"/>
              <a:hueOff val="-160201"/>
              <a:satOff val="1507"/>
              <a:lumOff val="817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4E14B3-677A-47C2-A41D-92653704BB8D}">
      <dsp:nvSpPr>
        <dsp:cNvPr id="0" name=""/>
        <dsp:cNvSpPr/>
      </dsp:nvSpPr>
      <dsp:spPr>
        <a:xfrm>
          <a:off x="4196454" y="4182218"/>
          <a:ext cx="2450807" cy="115698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хорошие взаимоотношения в команде</a:t>
          </a:r>
          <a:endParaRPr lang="ru-RU" sz="1700" kern="1200" dirty="0"/>
        </a:p>
      </dsp:txBody>
      <dsp:txXfrm>
        <a:off x="4252934" y="4238698"/>
        <a:ext cx="2337847" cy="1044029"/>
      </dsp:txXfrm>
    </dsp:sp>
    <dsp:sp modelId="{194963A7-880A-4881-8828-C22C74C796A0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389655" y="4618882"/>
              </a:moveTo>
              <a:arcTo wR="2310126" hR="2310126" stAng="5281627" swAng="236746"/>
            </a:path>
          </a:pathLst>
        </a:custGeom>
        <a:noFill/>
        <a:ln w="6350" cap="flat" cmpd="sng" algn="ctr">
          <a:solidFill>
            <a:schemeClr val="accent5">
              <a:shade val="90000"/>
              <a:hueOff val="-320402"/>
              <a:satOff val="3014"/>
              <a:lumOff val="1635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99CCA-F483-43FC-88CD-682A5CE0432C}">
      <dsp:nvSpPr>
        <dsp:cNvPr id="0" name=""/>
        <dsp:cNvSpPr/>
      </dsp:nvSpPr>
      <dsp:spPr>
        <a:xfrm>
          <a:off x="1480738" y="4182218"/>
          <a:ext cx="2450807" cy="115698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30000"/>
                <a:lumMod val="110000"/>
                <a:satMod val="105000"/>
                <a:tint val="67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3000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3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задачи обсуждаются всей командой</a:t>
          </a:r>
          <a:endParaRPr lang="ru-RU" sz="1700" kern="1200" dirty="0"/>
        </a:p>
      </dsp:txBody>
      <dsp:txXfrm>
        <a:off x="1537218" y="4238698"/>
        <a:ext cx="2337847" cy="1044029"/>
      </dsp:txXfrm>
    </dsp:sp>
    <dsp:sp modelId="{EE0B5F62-C593-4715-8A9B-CB00C7822AF1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44996" y="3345463"/>
              </a:moveTo>
              <a:arcTo wR="2310126" hR="2310126" stAng="9202406" swAng="1359213"/>
            </a:path>
          </a:pathLst>
        </a:custGeom>
        <a:noFill/>
        <a:ln w="6350" cap="flat" cmpd="sng" algn="ctr">
          <a:solidFill>
            <a:schemeClr val="accent5">
              <a:shade val="90000"/>
              <a:hueOff val="-480602"/>
              <a:satOff val="4520"/>
              <a:lumOff val="2453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B7D063-97A8-41AC-B8F7-24E2BB91C483}">
      <dsp:nvSpPr>
        <dsp:cNvPr id="0" name=""/>
        <dsp:cNvSpPr/>
      </dsp:nvSpPr>
      <dsp:spPr>
        <a:xfrm>
          <a:off x="641536" y="1599418"/>
          <a:ext cx="2450807" cy="115698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принимаемые решения основываются на согласии </a:t>
          </a:r>
          <a:endParaRPr lang="ru-RU" sz="1700" kern="1200" dirty="0"/>
        </a:p>
      </dsp:txBody>
      <dsp:txXfrm>
        <a:off x="698016" y="1655898"/>
        <a:ext cx="2337847" cy="1044029"/>
      </dsp:txXfrm>
    </dsp:sp>
    <dsp:sp modelId="{C318B40F-7E06-405A-A29E-5A7EC87FFCF7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09034" y="863491"/>
              </a:moveTo>
              <a:arcTo wR="2310126" hR="2310126" stAng="13126283" swAng="866286"/>
            </a:path>
          </a:pathLst>
        </a:custGeom>
        <a:noFill/>
        <a:ln w="6350" cap="flat" cmpd="sng" algn="ctr">
          <a:solidFill>
            <a:schemeClr val="accent5">
              <a:shade val="90000"/>
              <a:hueOff val="-640803"/>
              <a:satOff val="6027"/>
              <a:lumOff val="3270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B6304-6703-4051-92A1-F3988851FB92}">
      <dsp:nvSpPr>
        <dsp:cNvPr id="0" name=""/>
        <dsp:cNvSpPr/>
      </dsp:nvSpPr>
      <dsp:spPr>
        <a:xfrm>
          <a:off x="0" y="0"/>
          <a:ext cx="2149361" cy="5653798"/>
        </a:xfrm>
        <a:prstGeom prst="roundRect">
          <a:avLst>
            <a:gd name="adj" fmla="val 10000"/>
          </a:avLst>
        </a:prstGeom>
        <a:solidFill>
          <a:srgbClr val="BCFAC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уточнить правильность распределения ролей и ответственности</a:t>
          </a:r>
          <a:endParaRPr lang="ru-RU" sz="1800" kern="1200" dirty="0"/>
        </a:p>
      </dsp:txBody>
      <dsp:txXfrm>
        <a:off x="0" y="2261519"/>
        <a:ext cx="2149361" cy="2261519"/>
      </dsp:txXfrm>
    </dsp:sp>
    <dsp:sp modelId="{5AE30381-F1FA-4258-9E1B-CD42D0F5C88F}">
      <dsp:nvSpPr>
        <dsp:cNvPr id="0" name=""/>
        <dsp:cNvSpPr/>
      </dsp:nvSpPr>
      <dsp:spPr>
        <a:xfrm>
          <a:off x="133323" y="339227"/>
          <a:ext cx="1882714" cy="1882714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AE492B-AF1C-471D-B1C6-A4AF420DAE7B}">
      <dsp:nvSpPr>
        <dsp:cNvPr id="0" name=""/>
        <dsp:cNvSpPr/>
      </dsp:nvSpPr>
      <dsp:spPr>
        <a:xfrm>
          <a:off x="2213842" y="0"/>
          <a:ext cx="2149361" cy="5653798"/>
        </a:xfrm>
        <a:prstGeom prst="roundRect">
          <a:avLst>
            <a:gd name="adj" fmla="val 10000"/>
          </a:avLst>
        </a:prstGeom>
        <a:solidFill>
          <a:srgbClr val="FEFCB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организовать получение исполнителями оценки их работ </a:t>
          </a:r>
          <a:endParaRPr lang="ru-RU" sz="1800" kern="1200" dirty="0"/>
        </a:p>
      </dsp:txBody>
      <dsp:txXfrm>
        <a:off x="2213842" y="2261519"/>
        <a:ext cx="2149361" cy="2261519"/>
      </dsp:txXfrm>
    </dsp:sp>
    <dsp:sp modelId="{0453BB2C-C659-401A-B7D3-882D67BB93C4}">
      <dsp:nvSpPr>
        <dsp:cNvPr id="0" name=""/>
        <dsp:cNvSpPr/>
      </dsp:nvSpPr>
      <dsp:spPr>
        <a:xfrm>
          <a:off x="2347165" y="339227"/>
          <a:ext cx="1882714" cy="188271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B7EC18-A9E9-4804-ABBD-833208399798}">
      <dsp:nvSpPr>
        <dsp:cNvPr id="0" name=""/>
        <dsp:cNvSpPr/>
      </dsp:nvSpPr>
      <dsp:spPr>
        <a:xfrm>
          <a:off x="4427684" y="0"/>
          <a:ext cx="2149361" cy="56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выявить неизвестные ранее проблемы</a:t>
          </a:r>
          <a:endParaRPr lang="ru-RU" sz="1800" kern="1200" dirty="0"/>
        </a:p>
      </dsp:txBody>
      <dsp:txXfrm>
        <a:off x="4427684" y="2261519"/>
        <a:ext cx="2149361" cy="2261519"/>
      </dsp:txXfrm>
    </dsp:sp>
    <dsp:sp modelId="{A524BBB5-6C15-46A8-8558-8E64B3740CB0}">
      <dsp:nvSpPr>
        <dsp:cNvPr id="0" name=""/>
        <dsp:cNvSpPr/>
      </dsp:nvSpPr>
      <dsp:spPr>
        <a:xfrm>
          <a:off x="4561008" y="339227"/>
          <a:ext cx="1882714" cy="1882714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6750A1-328F-45FD-BD0C-FDF14CCC0133}">
      <dsp:nvSpPr>
        <dsp:cNvPr id="0" name=""/>
        <dsp:cNvSpPr/>
      </dsp:nvSpPr>
      <dsp:spPr>
        <a:xfrm>
          <a:off x="6641527" y="0"/>
          <a:ext cx="2149361" cy="56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разработать индивидуальные планы повышения квалификации</a:t>
          </a:r>
          <a:endParaRPr lang="ru-RU" sz="1800" kern="1200" dirty="0"/>
        </a:p>
      </dsp:txBody>
      <dsp:txXfrm>
        <a:off x="6641527" y="2261519"/>
        <a:ext cx="2149361" cy="2261519"/>
      </dsp:txXfrm>
    </dsp:sp>
    <dsp:sp modelId="{9F9B0CE9-CA1C-4326-9D4A-938AE10AEDC8}">
      <dsp:nvSpPr>
        <dsp:cNvPr id="0" name=""/>
        <dsp:cNvSpPr/>
      </dsp:nvSpPr>
      <dsp:spPr>
        <a:xfrm>
          <a:off x="6774850" y="339227"/>
          <a:ext cx="1882714" cy="1882714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965409E-0AA9-4359-BA5B-274A5B4F4783}">
      <dsp:nvSpPr>
        <dsp:cNvPr id="0" name=""/>
        <dsp:cNvSpPr/>
      </dsp:nvSpPr>
      <dsp:spPr>
        <a:xfrm>
          <a:off x="8855369" y="0"/>
          <a:ext cx="2149361" cy="56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определить ближайшие цели</a:t>
          </a:r>
          <a:endParaRPr lang="ru-RU" sz="1800" kern="1200" dirty="0"/>
        </a:p>
      </dsp:txBody>
      <dsp:txXfrm>
        <a:off x="8855369" y="2261519"/>
        <a:ext cx="2149361" cy="2261519"/>
      </dsp:txXfrm>
    </dsp:sp>
    <dsp:sp modelId="{05F009F8-6601-44F3-A161-5A910BF4FD41}">
      <dsp:nvSpPr>
        <dsp:cNvPr id="0" name=""/>
        <dsp:cNvSpPr/>
      </dsp:nvSpPr>
      <dsp:spPr>
        <a:xfrm>
          <a:off x="8988692" y="339227"/>
          <a:ext cx="1882714" cy="1882714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D330E5-A046-4F54-8E87-7615E739D26E}">
      <dsp:nvSpPr>
        <dsp:cNvPr id="0" name=""/>
        <dsp:cNvSpPr/>
      </dsp:nvSpPr>
      <dsp:spPr>
        <a:xfrm>
          <a:off x="440189" y="4523038"/>
          <a:ext cx="10124352" cy="848069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9D324-5544-45E3-96C9-0340A78300DF}">
      <dsp:nvSpPr>
        <dsp:cNvPr id="0" name=""/>
        <dsp:cNvSpPr/>
      </dsp:nvSpPr>
      <dsp:spPr>
        <a:xfrm>
          <a:off x="-6540077" y="-1000212"/>
          <a:ext cx="7784216" cy="7784216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861B8B-036C-49BC-9F80-C643B5F865D1}">
      <dsp:nvSpPr>
        <dsp:cNvPr id="0" name=""/>
        <dsp:cNvSpPr/>
      </dsp:nvSpPr>
      <dsp:spPr>
        <a:xfrm>
          <a:off x="543457" y="361371"/>
          <a:ext cx="9796175" cy="7232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4044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Работать над МО всей командой, стараясь заполнить ее в единственную сессию.</a:t>
          </a:r>
          <a:endParaRPr lang="ru-RU" sz="2200" kern="1200" dirty="0"/>
        </a:p>
      </dsp:txBody>
      <dsp:txXfrm>
        <a:off x="543457" y="361371"/>
        <a:ext cx="9796175" cy="723205"/>
      </dsp:txXfrm>
    </dsp:sp>
    <dsp:sp modelId="{AEA679DE-0646-43C5-85C1-AA9AEA17DC0D}">
      <dsp:nvSpPr>
        <dsp:cNvPr id="0" name=""/>
        <dsp:cNvSpPr/>
      </dsp:nvSpPr>
      <dsp:spPr>
        <a:xfrm>
          <a:off x="91454" y="270970"/>
          <a:ext cx="904006" cy="9040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6724F0E-7B3F-4762-BD35-0CCCA79F2F90}">
      <dsp:nvSpPr>
        <dsp:cNvPr id="0" name=""/>
        <dsp:cNvSpPr/>
      </dsp:nvSpPr>
      <dsp:spPr>
        <a:xfrm>
          <a:off x="1061685" y="1445832"/>
          <a:ext cx="9277947" cy="72320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4044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Сначала заполнять все ячейки с ответственностью, исключить ситуацию, когда остаются строки без символа «О».</a:t>
          </a:r>
          <a:endParaRPr lang="ru-RU" sz="2200" kern="1200" dirty="0"/>
        </a:p>
      </dsp:txBody>
      <dsp:txXfrm>
        <a:off x="1061685" y="1445832"/>
        <a:ext cx="9277947" cy="723205"/>
      </dsp:txXfrm>
    </dsp:sp>
    <dsp:sp modelId="{F443B2B1-D2C2-49D2-8C67-41379B21EFE5}">
      <dsp:nvSpPr>
        <dsp:cNvPr id="0" name=""/>
        <dsp:cNvSpPr/>
      </dsp:nvSpPr>
      <dsp:spPr>
        <a:xfrm>
          <a:off x="609681" y="1355431"/>
          <a:ext cx="904006" cy="9040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D30A127-BCEE-4E0B-A3D2-52CDEFB519B7}">
      <dsp:nvSpPr>
        <dsp:cNvPr id="0" name=""/>
        <dsp:cNvSpPr/>
      </dsp:nvSpPr>
      <dsp:spPr>
        <a:xfrm>
          <a:off x="1220739" y="2530293"/>
          <a:ext cx="9118893" cy="72320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4044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Придерживаться методики RACI, избегая расширения состава полномочий из разряда «Исполнитель», «Согласование»</a:t>
          </a:r>
          <a:endParaRPr lang="ru-RU" sz="2200" kern="1200" dirty="0"/>
        </a:p>
      </dsp:txBody>
      <dsp:txXfrm>
        <a:off x="1220739" y="2530293"/>
        <a:ext cx="9118893" cy="723205"/>
      </dsp:txXfrm>
    </dsp:sp>
    <dsp:sp modelId="{2A731646-7821-471A-96D9-842305F4460E}">
      <dsp:nvSpPr>
        <dsp:cNvPr id="0" name=""/>
        <dsp:cNvSpPr/>
      </dsp:nvSpPr>
      <dsp:spPr>
        <a:xfrm>
          <a:off x="768736" y="2439892"/>
          <a:ext cx="904006" cy="9040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6C6A255-4140-4A0F-BC69-5C56DC9735CC}">
      <dsp:nvSpPr>
        <dsp:cNvPr id="0" name=""/>
        <dsp:cNvSpPr/>
      </dsp:nvSpPr>
      <dsp:spPr>
        <a:xfrm>
          <a:off x="1061685" y="3614754"/>
          <a:ext cx="9277947" cy="7232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4044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Исключить ситуацию пустых столбцов в МО.</a:t>
          </a:r>
          <a:endParaRPr lang="ru-RU" sz="2200" kern="1200" dirty="0"/>
        </a:p>
      </dsp:txBody>
      <dsp:txXfrm>
        <a:off x="1061685" y="3614754"/>
        <a:ext cx="9277947" cy="723205"/>
      </dsp:txXfrm>
    </dsp:sp>
    <dsp:sp modelId="{6A4CDC45-9DA0-4837-AFFB-4822B6DE4886}">
      <dsp:nvSpPr>
        <dsp:cNvPr id="0" name=""/>
        <dsp:cNvSpPr/>
      </dsp:nvSpPr>
      <dsp:spPr>
        <a:xfrm>
          <a:off x="609681" y="3524353"/>
          <a:ext cx="904006" cy="9040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AB76694-741B-48B8-B354-F42828011B55}">
      <dsp:nvSpPr>
        <dsp:cNvPr id="0" name=""/>
        <dsp:cNvSpPr/>
      </dsp:nvSpPr>
      <dsp:spPr>
        <a:xfrm>
          <a:off x="543457" y="4699215"/>
          <a:ext cx="9796175" cy="72320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4044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Составить несколько вариантов МО, начиная с верхнего уровня и соблюдая принцип лаконичности.</a:t>
          </a:r>
          <a:endParaRPr lang="ru-RU" sz="2200" kern="1200" dirty="0"/>
        </a:p>
      </dsp:txBody>
      <dsp:txXfrm>
        <a:off x="543457" y="4699215"/>
        <a:ext cx="9796175" cy="723205"/>
      </dsp:txXfrm>
    </dsp:sp>
    <dsp:sp modelId="{6E503D44-6FA7-4FA2-8C32-F416486000E8}">
      <dsp:nvSpPr>
        <dsp:cNvPr id="0" name=""/>
        <dsp:cNvSpPr/>
      </dsp:nvSpPr>
      <dsp:spPr>
        <a:xfrm>
          <a:off x="91454" y="4608814"/>
          <a:ext cx="904006" cy="9040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7AA6E-0780-4A25-9ED9-801CFB8B0492}">
      <dsp:nvSpPr>
        <dsp:cNvPr id="0" name=""/>
        <dsp:cNvSpPr/>
      </dsp:nvSpPr>
      <dsp:spPr>
        <a:xfrm>
          <a:off x="7143" y="86004"/>
          <a:ext cx="2135187" cy="12811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Сбор информации о потенциальных </a:t>
          </a:r>
          <a:r>
            <a:rPr lang="ru-RU" sz="2000" kern="1200" dirty="0" err="1" smtClean="0"/>
            <a:t>стейкхолдерах</a:t>
          </a:r>
          <a:endParaRPr lang="ru-RU" sz="2000" kern="1200" dirty="0"/>
        </a:p>
      </dsp:txBody>
      <dsp:txXfrm>
        <a:off x="44665" y="123526"/>
        <a:ext cx="2060143" cy="1206068"/>
      </dsp:txXfrm>
    </dsp:sp>
    <dsp:sp modelId="{0E330C52-9E3E-435A-8A37-C2F909C8DDF2}">
      <dsp:nvSpPr>
        <dsp:cNvPr id="0" name=""/>
        <dsp:cNvSpPr/>
      </dsp:nvSpPr>
      <dsp:spPr>
        <a:xfrm>
          <a:off x="2355850" y="461797"/>
          <a:ext cx="452659" cy="5295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355850" y="567702"/>
        <a:ext cx="316861" cy="317716"/>
      </dsp:txXfrm>
    </dsp:sp>
    <dsp:sp modelId="{CFF6365B-6CF8-4A3F-A5D4-56D575D51042}">
      <dsp:nvSpPr>
        <dsp:cNvPr id="0" name=""/>
        <dsp:cNvSpPr/>
      </dsp:nvSpPr>
      <dsp:spPr>
        <a:xfrm>
          <a:off x="2996406" y="86004"/>
          <a:ext cx="2135187" cy="12811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Идентификация </a:t>
          </a:r>
          <a:r>
            <a:rPr lang="ru-RU" sz="2000" kern="1200" dirty="0" err="1" smtClean="0"/>
            <a:t>стейкхолдеров</a:t>
          </a:r>
          <a:endParaRPr lang="ru-RU" sz="2000" kern="1200" dirty="0"/>
        </a:p>
      </dsp:txBody>
      <dsp:txXfrm>
        <a:off x="3033928" y="123526"/>
        <a:ext cx="2060143" cy="1206068"/>
      </dsp:txXfrm>
    </dsp:sp>
    <dsp:sp modelId="{D3BAFA05-F912-4235-83E8-49D0CF7EE1AB}">
      <dsp:nvSpPr>
        <dsp:cNvPr id="0" name=""/>
        <dsp:cNvSpPr/>
      </dsp:nvSpPr>
      <dsp:spPr>
        <a:xfrm>
          <a:off x="5345112" y="461797"/>
          <a:ext cx="452659" cy="5295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691513"/>
                <a:satOff val="-20789"/>
                <a:lumOff val="4050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90000"/>
                <a:hueOff val="691513"/>
                <a:satOff val="-20789"/>
                <a:lumOff val="4050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90000"/>
                <a:hueOff val="691513"/>
                <a:satOff val="-20789"/>
                <a:lumOff val="4050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345112" y="567702"/>
        <a:ext cx="316861" cy="317716"/>
      </dsp:txXfrm>
    </dsp:sp>
    <dsp:sp modelId="{6B4E7FC4-701C-412E-BB35-F91F5EB19381}">
      <dsp:nvSpPr>
        <dsp:cNvPr id="0" name=""/>
        <dsp:cNvSpPr/>
      </dsp:nvSpPr>
      <dsp:spPr>
        <a:xfrm>
          <a:off x="5985668" y="86004"/>
          <a:ext cx="2135187" cy="12811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Составления профиля </a:t>
          </a:r>
          <a:r>
            <a:rPr lang="ru-RU" sz="2000" kern="1200" dirty="0" err="1" smtClean="0"/>
            <a:t>стейкхолдеров</a:t>
          </a:r>
          <a:endParaRPr lang="ru-RU" sz="2000" kern="1200" dirty="0"/>
        </a:p>
      </dsp:txBody>
      <dsp:txXfrm>
        <a:off x="6023190" y="123526"/>
        <a:ext cx="2060143" cy="12060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2188F-4519-4D2B-910E-DD7F2D2F0355}">
      <dsp:nvSpPr>
        <dsp:cNvPr id="0" name=""/>
        <dsp:cNvSpPr/>
      </dsp:nvSpPr>
      <dsp:spPr>
        <a:xfrm>
          <a:off x="0" y="538979"/>
          <a:ext cx="5657669" cy="83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E451C-2E0A-4673-992E-D53C6366ACCC}">
      <dsp:nvSpPr>
        <dsp:cNvPr id="0" name=""/>
        <dsp:cNvSpPr/>
      </dsp:nvSpPr>
      <dsp:spPr>
        <a:xfrm>
          <a:off x="282883" y="51899"/>
          <a:ext cx="4403058" cy="97416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9692" tIns="0" rIns="1496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Пользователи </a:t>
          </a:r>
          <a:r>
            <a:rPr lang="ru-RU" sz="2000" kern="1200" dirty="0" err="1" smtClean="0"/>
            <a:t>бенефитов</a:t>
          </a:r>
          <a:r>
            <a:rPr lang="ru-RU" sz="2000" kern="1200" dirty="0" smtClean="0"/>
            <a:t> от реализации проект</a:t>
          </a:r>
          <a:endParaRPr lang="ru-RU" sz="2000" kern="1200" dirty="0"/>
        </a:p>
      </dsp:txBody>
      <dsp:txXfrm>
        <a:off x="330438" y="99454"/>
        <a:ext cx="4307948" cy="879050"/>
      </dsp:txXfrm>
    </dsp:sp>
    <dsp:sp modelId="{34A49FA3-E417-4119-8F2C-5EDF7DCB6108}">
      <dsp:nvSpPr>
        <dsp:cNvPr id="0" name=""/>
        <dsp:cNvSpPr/>
      </dsp:nvSpPr>
      <dsp:spPr>
        <a:xfrm>
          <a:off x="0" y="2035860"/>
          <a:ext cx="5657669" cy="83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F851E-8C3B-452E-9C5C-2837A29A04B6}">
      <dsp:nvSpPr>
        <dsp:cNvPr id="0" name=""/>
        <dsp:cNvSpPr/>
      </dsp:nvSpPr>
      <dsp:spPr>
        <a:xfrm>
          <a:off x="282883" y="1548780"/>
          <a:ext cx="4403058" cy="97416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9692" tIns="0" rIns="1496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Влияющие на проект (союзы, группы персонала, медиа…)</a:t>
          </a:r>
          <a:endParaRPr lang="ru-RU" sz="2000" kern="1200" dirty="0"/>
        </a:p>
      </dsp:txBody>
      <dsp:txXfrm>
        <a:off x="330438" y="1596335"/>
        <a:ext cx="4307948" cy="879050"/>
      </dsp:txXfrm>
    </dsp:sp>
    <dsp:sp modelId="{64574725-6160-4269-93A0-C46AEF037E84}">
      <dsp:nvSpPr>
        <dsp:cNvPr id="0" name=""/>
        <dsp:cNvSpPr/>
      </dsp:nvSpPr>
      <dsp:spPr>
        <a:xfrm>
          <a:off x="0" y="3532740"/>
          <a:ext cx="5657669" cy="83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D9812-7B49-4E4C-96B4-B6A841AF5771}">
      <dsp:nvSpPr>
        <dsp:cNvPr id="0" name=""/>
        <dsp:cNvSpPr/>
      </dsp:nvSpPr>
      <dsp:spPr>
        <a:xfrm>
          <a:off x="282883" y="3045660"/>
          <a:ext cx="4403058" cy="97416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9692" tIns="0" rIns="1496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Участвующие - поставщики и бизнес  партнеры, участвующие в проведении изменений</a:t>
          </a:r>
          <a:endParaRPr lang="ru-RU" sz="2000" kern="1200" dirty="0"/>
        </a:p>
      </dsp:txBody>
      <dsp:txXfrm>
        <a:off x="330438" y="3093215"/>
        <a:ext cx="4307948" cy="879050"/>
      </dsp:txXfrm>
    </dsp:sp>
    <dsp:sp modelId="{6C07134F-6724-47D2-AFDD-A045A17A591F}">
      <dsp:nvSpPr>
        <dsp:cNvPr id="0" name=""/>
        <dsp:cNvSpPr/>
      </dsp:nvSpPr>
      <dsp:spPr>
        <a:xfrm>
          <a:off x="0" y="5029620"/>
          <a:ext cx="5657669" cy="83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27562-BB14-4AF7-A5E1-98E758736FFC}">
      <dsp:nvSpPr>
        <dsp:cNvPr id="0" name=""/>
        <dsp:cNvSpPr/>
      </dsp:nvSpPr>
      <dsp:spPr>
        <a:xfrm>
          <a:off x="282883" y="4542540"/>
          <a:ext cx="4403058" cy="97416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9692" tIns="0" rIns="1496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Руководящие – кто руководит и контролирует проект</a:t>
          </a:r>
          <a:endParaRPr lang="ru-RU" sz="2000" kern="1200" dirty="0"/>
        </a:p>
      </dsp:txBody>
      <dsp:txXfrm>
        <a:off x="330438" y="4590095"/>
        <a:ext cx="4307948" cy="8790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E40A1-EEBA-41F7-9096-25B99B6FEBB4}">
      <dsp:nvSpPr>
        <dsp:cNvPr id="0" name=""/>
        <dsp:cNvSpPr/>
      </dsp:nvSpPr>
      <dsp:spPr>
        <a:xfrm rot="5400000">
          <a:off x="-234614" y="239185"/>
          <a:ext cx="1564098" cy="10948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C00000"/>
              </a:solidFill>
              <a:cs typeface="Arial" panose="020B0604020202020204" pitchFamily="34" charset="0"/>
            </a:rPr>
            <a:t>Агент</a:t>
          </a:r>
          <a:endParaRPr lang="ru-RU" sz="1700" kern="1200" dirty="0"/>
        </a:p>
      </dsp:txBody>
      <dsp:txXfrm rot="-5400000">
        <a:off x="1" y="552006"/>
        <a:ext cx="1094869" cy="469229"/>
      </dsp:txXfrm>
    </dsp:sp>
    <dsp:sp modelId="{E483F918-9520-46EC-9AB8-C355686A67E2}">
      <dsp:nvSpPr>
        <dsp:cNvPr id="0" name=""/>
        <dsp:cNvSpPr/>
      </dsp:nvSpPr>
      <dsp:spPr>
        <a:xfrm rot="5400000">
          <a:off x="2632804" y="-1533364"/>
          <a:ext cx="1016664" cy="4092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i="1" kern="1200" dirty="0" smtClean="0"/>
            <a:t>полностью интегрированный член команды проекта, ответственный за успешный результат</a:t>
          </a:r>
          <a:endParaRPr lang="ru-RU" sz="1700" i="1" kern="1200" dirty="0"/>
        </a:p>
      </dsp:txBody>
      <dsp:txXfrm rot="-5400000">
        <a:off x="1094869" y="54200"/>
        <a:ext cx="4042906" cy="917406"/>
      </dsp:txXfrm>
    </dsp:sp>
    <dsp:sp modelId="{4A84EA91-B39F-48E3-9914-86BDC9CCBCEF}">
      <dsp:nvSpPr>
        <dsp:cNvPr id="0" name=""/>
        <dsp:cNvSpPr/>
      </dsp:nvSpPr>
      <dsp:spPr>
        <a:xfrm rot="5400000">
          <a:off x="-234614" y="1659686"/>
          <a:ext cx="1564098" cy="10948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C00000"/>
              </a:solidFill>
              <a:cs typeface="Arial" panose="020B0604020202020204" pitchFamily="34" charset="0"/>
            </a:rPr>
            <a:t>Адвокат</a:t>
          </a:r>
          <a:endParaRPr lang="ru-RU" sz="1700" kern="1200" dirty="0"/>
        </a:p>
      </dsp:txBody>
      <dsp:txXfrm rot="-5400000">
        <a:off x="1" y="1972507"/>
        <a:ext cx="1094869" cy="469229"/>
      </dsp:txXfrm>
    </dsp:sp>
    <dsp:sp modelId="{ADCE652F-4E11-40A8-ACAD-DEDD0E55644E}">
      <dsp:nvSpPr>
        <dsp:cNvPr id="0" name=""/>
        <dsp:cNvSpPr/>
      </dsp:nvSpPr>
      <dsp:spPr>
        <a:xfrm rot="5400000">
          <a:off x="2632804" y="-112864"/>
          <a:ext cx="1016664" cy="4092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i="1" kern="1200" dirty="0" smtClean="0"/>
            <a:t>активно поддерживает через специальные знания, консультации, советы</a:t>
          </a:r>
          <a:endParaRPr lang="ru-RU" sz="1700" i="1" kern="1200" dirty="0"/>
        </a:p>
      </dsp:txBody>
      <dsp:txXfrm rot="-5400000">
        <a:off x="1094869" y="1474700"/>
        <a:ext cx="4042906" cy="917406"/>
      </dsp:txXfrm>
    </dsp:sp>
    <dsp:sp modelId="{21CC7FB0-87F2-49EE-B36F-9A6DC4186AE0}">
      <dsp:nvSpPr>
        <dsp:cNvPr id="0" name=""/>
        <dsp:cNvSpPr/>
      </dsp:nvSpPr>
      <dsp:spPr>
        <a:xfrm rot="5400000">
          <a:off x="-234614" y="3080187"/>
          <a:ext cx="1564098" cy="10948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C00000"/>
              </a:solidFill>
              <a:cs typeface="Arial" panose="020B0604020202020204" pitchFamily="34" charset="0"/>
            </a:rPr>
            <a:t>Гид</a:t>
          </a:r>
          <a:endParaRPr lang="ru-RU" sz="1700" kern="1200" dirty="0"/>
        </a:p>
      </dsp:txBody>
      <dsp:txXfrm rot="-5400000">
        <a:off x="1" y="3393008"/>
        <a:ext cx="1094869" cy="469229"/>
      </dsp:txXfrm>
    </dsp:sp>
    <dsp:sp modelId="{AC9193D3-2F83-4A55-AEA2-4FFD39C4C30F}">
      <dsp:nvSpPr>
        <dsp:cNvPr id="0" name=""/>
        <dsp:cNvSpPr/>
      </dsp:nvSpPr>
      <dsp:spPr>
        <a:xfrm rot="5400000">
          <a:off x="2632804" y="1307636"/>
          <a:ext cx="1016664" cy="4092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i="1" kern="1200" dirty="0" smtClean="0"/>
            <a:t>ответственный за информацию о требованиях, прогрессе, проблемах, рисках</a:t>
          </a:r>
          <a:endParaRPr lang="ru-RU" sz="1700" i="1" kern="1200" dirty="0"/>
        </a:p>
      </dsp:txBody>
      <dsp:txXfrm rot="-5400000">
        <a:off x="1094869" y="2895201"/>
        <a:ext cx="4042906" cy="917406"/>
      </dsp:txXfrm>
    </dsp:sp>
    <dsp:sp modelId="{B3981CF8-28B4-48EA-AE2D-8D30C872B0AB}">
      <dsp:nvSpPr>
        <dsp:cNvPr id="0" name=""/>
        <dsp:cNvSpPr/>
      </dsp:nvSpPr>
      <dsp:spPr>
        <a:xfrm rot="5400000">
          <a:off x="-234614" y="4500688"/>
          <a:ext cx="1564098" cy="109486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C00000"/>
              </a:solidFill>
              <a:cs typeface="Arial" panose="020B0604020202020204" pitchFamily="34" charset="0"/>
            </a:rPr>
            <a:t>Оппонент</a:t>
          </a:r>
          <a:endParaRPr lang="ru-RU" sz="1700" kern="1200" dirty="0"/>
        </a:p>
      </dsp:txBody>
      <dsp:txXfrm rot="-5400000">
        <a:off x="1" y="4813509"/>
        <a:ext cx="1094869" cy="469229"/>
      </dsp:txXfrm>
    </dsp:sp>
    <dsp:sp modelId="{FE5426D4-80D8-41A3-A449-DCCF7592D857}">
      <dsp:nvSpPr>
        <dsp:cNvPr id="0" name=""/>
        <dsp:cNvSpPr/>
      </dsp:nvSpPr>
      <dsp:spPr>
        <a:xfrm rot="5400000">
          <a:off x="2632804" y="2728137"/>
          <a:ext cx="1016664" cy="4092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i="1" kern="1200" dirty="0" smtClean="0"/>
            <a:t>противник, демонстрирует отсутствие интереса поддерживать изменения</a:t>
          </a:r>
          <a:endParaRPr lang="ru-RU" sz="1700" i="1" kern="1200" dirty="0"/>
        </a:p>
      </dsp:txBody>
      <dsp:txXfrm rot="-5400000">
        <a:off x="1094869" y="4315702"/>
        <a:ext cx="4042906" cy="9174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2429A-89C4-4F23-9593-47FB342483C2}">
      <dsp:nvSpPr>
        <dsp:cNvPr id="0" name=""/>
        <dsp:cNvSpPr/>
      </dsp:nvSpPr>
      <dsp:spPr>
        <a:xfrm>
          <a:off x="729220" y="0"/>
          <a:ext cx="8264499" cy="549087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A299EB6-08A5-4F07-B063-AC352B1B0E0B}">
      <dsp:nvSpPr>
        <dsp:cNvPr id="0" name=""/>
        <dsp:cNvSpPr/>
      </dsp:nvSpPr>
      <dsp:spPr>
        <a:xfrm>
          <a:off x="4272" y="1647263"/>
          <a:ext cx="1868152" cy="2196351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1. Уровень вовлечения в проект</a:t>
          </a:r>
        </a:p>
      </dsp:txBody>
      <dsp:txXfrm>
        <a:off x="95468" y="1738459"/>
        <a:ext cx="1685760" cy="2013959"/>
      </dsp:txXfrm>
    </dsp:sp>
    <dsp:sp modelId="{F6891082-933A-4056-8C67-2D322FB557B8}">
      <dsp:nvSpPr>
        <dsp:cNvPr id="0" name=""/>
        <dsp:cNvSpPr/>
      </dsp:nvSpPr>
      <dsp:spPr>
        <a:xfrm>
          <a:off x="1965833" y="1647263"/>
          <a:ext cx="1868152" cy="2196351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2. Степень воздействия результатов проекта на </a:t>
          </a:r>
          <a:r>
            <a:rPr lang="ru-RU" sz="1600" kern="1200" dirty="0" err="1" smtClean="0"/>
            <a:t>стейкхолдеров</a:t>
          </a:r>
          <a:endParaRPr lang="ru-RU" sz="1600" kern="1200" dirty="0"/>
        </a:p>
      </dsp:txBody>
      <dsp:txXfrm>
        <a:off x="2057029" y="1738459"/>
        <a:ext cx="1685760" cy="2013959"/>
      </dsp:txXfrm>
    </dsp:sp>
    <dsp:sp modelId="{05DAA9DB-D823-40AC-B7F8-61D21F59967B}">
      <dsp:nvSpPr>
        <dsp:cNvPr id="0" name=""/>
        <dsp:cNvSpPr/>
      </dsp:nvSpPr>
      <dsp:spPr>
        <a:xfrm>
          <a:off x="3927393" y="1647263"/>
          <a:ext cx="1868152" cy="2196351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3. Сила влияния на проект</a:t>
          </a:r>
          <a:endParaRPr lang="ru-RU" sz="1600" kern="1200" dirty="0"/>
        </a:p>
      </dsp:txBody>
      <dsp:txXfrm>
        <a:off x="4018589" y="1738459"/>
        <a:ext cx="1685760" cy="2013959"/>
      </dsp:txXfrm>
    </dsp:sp>
    <dsp:sp modelId="{B41445F7-9FF2-481E-A07F-D6541C6A0F54}">
      <dsp:nvSpPr>
        <dsp:cNvPr id="0" name=""/>
        <dsp:cNvSpPr/>
      </dsp:nvSpPr>
      <dsp:spPr>
        <a:xfrm>
          <a:off x="5888954" y="1647263"/>
          <a:ext cx="1868152" cy="2196351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4. Уровень приверженности проекту</a:t>
          </a:r>
          <a:endParaRPr lang="ru-RU" sz="1600" kern="1200" dirty="0"/>
        </a:p>
      </dsp:txBody>
      <dsp:txXfrm>
        <a:off x="5980150" y="1738459"/>
        <a:ext cx="1685760" cy="2013959"/>
      </dsp:txXfrm>
    </dsp:sp>
    <dsp:sp modelId="{8C50D0E2-0171-4475-BF0C-70C44F958B8B}">
      <dsp:nvSpPr>
        <dsp:cNvPr id="0" name=""/>
        <dsp:cNvSpPr/>
      </dsp:nvSpPr>
      <dsp:spPr>
        <a:xfrm>
          <a:off x="7850514" y="1647263"/>
          <a:ext cx="1868152" cy="2196351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5. Какие усилия могут быть приложены для поддержки проекта</a:t>
          </a:r>
          <a:endParaRPr lang="ru-RU" sz="1600" kern="1200" dirty="0"/>
        </a:p>
      </dsp:txBody>
      <dsp:txXfrm>
        <a:off x="7941710" y="1738459"/>
        <a:ext cx="1685760" cy="20139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D258A-F839-4124-96FA-E79E088BECC4}">
      <dsp:nvSpPr>
        <dsp:cNvPr id="0" name=""/>
        <dsp:cNvSpPr/>
      </dsp:nvSpPr>
      <dsp:spPr>
        <a:xfrm>
          <a:off x="-6335256" y="-969074"/>
          <a:ext cx="7540904" cy="7540904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BE6DB-0DDA-45A3-87B8-7CFD2B5D3C82}">
      <dsp:nvSpPr>
        <dsp:cNvPr id="0" name=""/>
        <dsp:cNvSpPr/>
      </dsp:nvSpPr>
      <dsp:spPr>
        <a:xfrm>
          <a:off x="526728" y="350060"/>
          <a:ext cx="9562491" cy="700568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607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Взаимодействие со </a:t>
          </a:r>
          <a:r>
            <a:rPr lang="ru-RU" sz="2200" kern="1200" dirty="0" err="1" smtClean="0"/>
            <a:t>стейкхолдерами</a:t>
          </a:r>
          <a:endParaRPr lang="ru-RU" sz="2200" kern="1200" dirty="0"/>
        </a:p>
      </dsp:txBody>
      <dsp:txXfrm>
        <a:off x="526728" y="350060"/>
        <a:ext cx="9562491" cy="700568"/>
      </dsp:txXfrm>
    </dsp:sp>
    <dsp:sp modelId="{A7ECDC32-9D65-448D-B0B2-99F165317770}">
      <dsp:nvSpPr>
        <dsp:cNvPr id="0" name=""/>
        <dsp:cNvSpPr/>
      </dsp:nvSpPr>
      <dsp:spPr>
        <a:xfrm>
          <a:off x="88873" y="262489"/>
          <a:ext cx="875710" cy="8757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378A724-59B7-4815-A017-0BE012414CD4}">
      <dsp:nvSpPr>
        <dsp:cNvPr id="0" name=""/>
        <dsp:cNvSpPr/>
      </dsp:nvSpPr>
      <dsp:spPr>
        <a:xfrm>
          <a:off x="1028735" y="1400576"/>
          <a:ext cx="9060484" cy="700568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162965"/>
                <a:satOff val="-27587"/>
                <a:lumOff val="23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162965"/>
                <a:satOff val="-27587"/>
                <a:lumOff val="23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162965"/>
                <a:satOff val="-27587"/>
                <a:lumOff val="23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607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Требования к коммуникациям</a:t>
          </a:r>
          <a:endParaRPr lang="ru-RU" sz="2200" kern="1200" dirty="0"/>
        </a:p>
      </dsp:txBody>
      <dsp:txXfrm>
        <a:off x="1028735" y="1400576"/>
        <a:ext cx="9060484" cy="700568"/>
      </dsp:txXfrm>
    </dsp:sp>
    <dsp:sp modelId="{E70EE908-D2C7-4D08-A76C-5CF1823F8769}">
      <dsp:nvSpPr>
        <dsp:cNvPr id="0" name=""/>
        <dsp:cNvSpPr/>
      </dsp:nvSpPr>
      <dsp:spPr>
        <a:xfrm>
          <a:off x="590880" y="1313005"/>
          <a:ext cx="875710" cy="8757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50000"/>
              <a:hueOff val="157184"/>
              <a:satOff val="-27278"/>
              <a:lumOff val="216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63DFB0A-A54E-4D70-BCA1-F325BD3D6A61}">
      <dsp:nvSpPr>
        <dsp:cNvPr id="0" name=""/>
        <dsp:cNvSpPr/>
      </dsp:nvSpPr>
      <dsp:spPr>
        <a:xfrm>
          <a:off x="1182811" y="2451093"/>
          <a:ext cx="8906409" cy="700568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325929"/>
                <a:satOff val="-55174"/>
                <a:lumOff val="4776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325929"/>
                <a:satOff val="-55174"/>
                <a:lumOff val="4776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325929"/>
                <a:satOff val="-55174"/>
                <a:lumOff val="4776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607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Информация для распространения среди </a:t>
          </a:r>
          <a:r>
            <a:rPr lang="ru-RU" sz="2200" kern="1200" dirty="0" err="1" smtClean="0"/>
            <a:t>стейкхолдеров</a:t>
          </a:r>
          <a:endParaRPr lang="ru-RU" sz="2200" kern="1200" dirty="0"/>
        </a:p>
      </dsp:txBody>
      <dsp:txXfrm>
        <a:off x="1182811" y="2451093"/>
        <a:ext cx="8906409" cy="700568"/>
      </dsp:txXfrm>
    </dsp:sp>
    <dsp:sp modelId="{A9DBAAE2-A3E8-4418-8E95-E5E51D7F568E}">
      <dsp:nvSpPr>
        <dsp:cNvPr id="0" name=""/>
        <dsp:cNvSpPr/>
      </dsp:nvSpPr>
      <dsp:spPr>
        <a:xfrm>
          <a:off x="744955" y="2363522"/>
          <a:ext cx="875710" cy="8757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50000"/>
              <a:hueOff val="314367"/>
              <a:satOff val="-54557"/>
              <a:lumOff val="433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83BAEC8-A118-49E7-B0B6-7A1B24348D24}">
      <dsp:nvSpPr>
        <dsp:cNvPr id="0" name=""/>
        <dsp:cNvSpPr/>
      </dsp:nvSpPr>
      <dsp:spPr>
        <a:xfrm>
          <a:off x="1028735" y="3501610"/>
          <a:ext cx="9060484" cy="700568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325929"/>
                <a:satOff val="-55174"/>
                <a:lumOff val="4776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325929"/>
                <a:satOff val="-55174"/>
                <a:lumOff val="4776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325929"/>
                <a:satOff val="-55174"/>
                <a:lumOff val="4776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607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Обоснование распределения информации и влияние на вовлечение </a:t>
          </a:r>
          <a:r>
            <a:rPr lang="ru-RU" sz="2200" kern="1200" dirty="0" err="1" smtClean="0"/>
            <a:t>стейкхолдеров</a:t>
          </a:r>
          <a:endParaRPr lang="ru-RU" sz="2200" kern="1200" dirty="0"/>
        </a:p>
      </dsp:txBody>
      <dsp:txXfrm>
        <a:off x="1028735" y="3501610"/>
        <a:ext cx="9060484" cy="700568"/>
      </dsp:txXfrm>
    </dsp:sp>
    <dsp:sp modelId="{686120C7-4BBE-4CB2-9532-FF048516A97B}">
      <dsp:nvSpPr>
        <dsp:cNvPr id="0" name=""/>
        <dsp:cNvSpPr/>
      </dsp:nvSpPr>
      <dsp:spPr>
        <a:xfrm>
          <a:off x="590880" y="3414039"/>
          <a:ext cx="875710" cy="8757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50000"/>
              <a:hueOff val="314367"/>
              <a:satOff val="-54557"/>
              <a:lumOff val="433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46CCD99-3653-49EE-A895-F1EBD34C90BF}">
      <dsp:nvSpPr>
        <dsp:cNvPr id="0" name=""/>
        <dsp:cNvSpPr/>
      </dsp:nvSpPr>
      <dsp:spPr>
        <a:xfrm>
          <a:off x="526728" y="4552127"/>
          <a:ext cx="9562491" cy="700568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162965"/>
                <a:satOff val="-27587"/>
                <a:lumOff val="23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162965"/>
                <a:satOff val="-27587"/>
                <a:lumOff val="23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162965"/>
                <a:satOff val="-27587"/>
                <a:lumOff val="23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607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Временные рамки и частота распространения информации</a:t>
          </a:r>
          <a:endParaRPr lang="ru-RU" sz="2200" kern="1200" dirty="0"/>
        </a:p>
      </dsp:txBody>
      <dsp:txXfrm>
        <a:off x="526728" y="4552127"/>
        <a:ext cx="9562491" cy="700568"/>
      </dsp:txXfrm>
    </dsp:sp>
    <dsp:sp modelId="{5F26F253-D68F-4B95-861D-FC9576F1D9A5}">
      <dsp:nvSpPr>
        <dsp:cNvPr id="0" name=""/>
        <dsp:cNvSpPr/>
      </dsp:nvSpPr>
      <dsp:spPr>
        <a:xfrm>
          <a:off x="88873" y="4464556"/>
          <a:ext cx="875710" cy="8757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50000"/>
              <a:hueOff val="157184"/>
              <a:satOff val="-27278"/>
              <a:lumOff val="216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E3DFB-45C2-4435-90D1-088132BA254C}">
      <dsp:nvSpPr>
        <dsp:cNvPr id="0" name=""/>
        <dsp:cNvSpPr/>
      </dsp:nvSpPr>
      <dsp:spPr>
        <a:xfrm>
          <a:off x="0" y="214299"/>
          <a:ext cx="8212183" cy="513261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5F3B7-4192-48CF-903A-0CD7449FD91F}">
      <dsp:nvSpPr>
        <dsp:cNvPr id="0" name=""/>
        <dsp:cNvSpPr/>
      </dsp:nvSpPr>
      <dsp:spPr>
        <a:xfrm>
          <a:off x="808900" y="4030911"/>
          <a:ext cx="188880" cy="1888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EB6DC-F434-44FD-990E-025B15D364A0}">
      <dsp:nvSpPr>
        <dsp:cNvPr id="0" name=""/>
        <dsp:cNvSpPr/>
      </dsp:nvSpPr>
      <dsp:spPr>
        <a:xfrm>
          <a:off x="681231" y="4125351"/>
          <a:ext cx="1848500" cy="12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08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Отношение к проекту</a:t>
          </a:r>
          <a:endParaRPr lang="ru-RU" sz="1800" b="1" kern="1200" dirty="0"/>
        </a:p>
      </dsp:txBody>
      <dsp:txXfrm>
        <a:off x="681231" y="4125351"/>
        <a:ext cx="1848500" cy="1221562"/>
      </dsp:txXfrm>
    </dsp:sp>
    <dsp:sp modelId="{62951BE6-EADC-4379-8139-FCAB948765BF}">
      <dsp:nvSpPr>
        <dsp:cNvPr id="0" name=""/>
        <dsp:cNvSpPr/>
      </dsp:nvSpPr>
      <dsp:spPr>
        <a:xfrm>
          <a:off x="2143379" y="2837065"/>
          <a:ext cx="328487" cy="3284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B675E-420D-44D6-B536-562D2DDBA746}">
      <dsp:nvSpPr>
        <dsp:cNvPr id="0" name=""/>
        <dsp:cNvSpPr/>
      </dsp:nvSpPr>
      <dsp:spPr>
        <a:xfrm>
          <a:off x="2034858" y="3001308"/>
          <a:ext cx="2270087" cy="2345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05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Первое собрание</a:t>
          </a:r>
          <a:endParaRPr lang="ru-RU" sz="1800" b="1" kern="1200" dirty="0"/>
        </a:p>
      </dsp:txBody>
      <dsp:txXfrm>
        <a:off x="2034858" y="3001308"/>
        <a:ext cx="2270087" cy="2345604"/>
      </dsp:txXfrm>
    </dsp:sp>
    <dsp:sp modelId="{4C48F9EA-AAFD-468D-B558-E76F6D467A5D}">
      <dsp:nvSpPr>
        <dsp:cNvPr id="0" name=""/>
        <dsp:cNvSpPr/>
      </dsp:nvSpPr>
      <dsp:spPr>
        <a:xfrm>
          <a:off x="3847407" y="1957335"/>
          <a:ext cx="435245" cy="4352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5FFCC-4564-4CF2-A81B-5B8877000A3E}">
      <dsp:nvSpPr>
        <dsp:cNvPr id="0" name=""/>
        <dsp:cNvSpPr/>
      </dsp:nvSpPr>
      <dsp:spPr>
        <a:xfrm>
          <a:off x="3792265" y="2174958"/>
          <a:ext cx="2270087" cy="3171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62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Личная выгода</a:t>
          </a:r>
          <a:endParaRPr lang="ru-RU" sz="1800" b="1" kern="1200" dirty="0"/>
        </a:p>
      </dsp:txBody>
      <dsp:txXfrm>
        <a:off x="3792265" y="2174958"/>
        <a:ext cx="2270087" cy="3171955"/>
      </dsp:txXfrm>
    </dsp:sp>
    <dsp:sp modelId="{093B6527-5256-4093-B4B5-D1CB3B519C44}">
      <dsp:nvSpPr>
        <dsp:cNvPr id="0" name=""/>
        <dsp:cNvSpPr/>
      </dsp:nvSpPr>
      <dsp:spPr>
        <a:xfrm>
          <a:off x="5703361" y="1375296"/>
          <a:ext cx="583064" cy="583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4EB51D-ECD6-446E-8A39-52B6A4890C0C}">
      <dsp:nvSpPr>
        <dsp:cNvPr id="0" name=""/>
        <dsp:cNvSpPr/>
      </dsp:nvSpPr>
      <dsp:spPr>
        <a:xfrm>
          <a:off x="5722128" y="1666829"/>
          <a:ext cx="2270087" cy="3680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95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УСПЕХ</a:t>
          </a:r>
          <a:endParaRPr lang="ru-RU" sz="1600" b="1" kern="1200" dirty="0"/>
        </a:p>
      </dsp:txBody>
      <dsp:txXfrm>
        <a:off x="5722128" y="1666829"/>
        <a:ext cx="2270087" cy="36800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CD39D-A839-4B38-A300-0EA65FE68F57}">
      <dsp:nvSpPr>
        <dsp:cNvPr id="0" name=""/>
        <dsp:cNvSpPr/>
      </dsp:nvSpPr>
      <dsp:spPr>
        <a:xfrm rot="16200000">
          <a:off x="1000124" y="-1000124"/>
          <a:ext cx="2464611" cy="4464859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mtClean="0">
              <a:solidFill>
                <a:sysClr val="windowText" lastClr="000000"/>
              </a:solidFill>
            </a:rPr>
            <a:t>Использовать глаголы второго лица настоящего времени</a:t>
          </a:r>
          <a:endParaRPr lang="ru-RU" sz="2500" kern="1200" dirty="0">
            <a:solidFill>
              <a:sysClr val="windowText" lastClr="000000"/>
            </a:solidFill>
          </a:endParaRPr>
        </a:p>
      </dsp:txBody>
      <dsp:txXfrm rot="5400000">
        <a:off x="0" y="0"/>
        <a:ext cx="4464859" cy="1848458"/>
      </dsp:txXfrm>
    </dsp:sp>
    <dsp:sp modelId="{39606394-8854-4D9A-B1F4-2DD62B74BCF7}">
      <dsp:nvSpPr>
        <dsp:cNvPr id="0" name=""/>
        <dsp:cNvSpPr/>
      </dsp:nvSpPr>
      <dsp:spPr>
        <a:xfrm>
          <a:off x="4464859" y="0"/>
          <a:ext cx="4464859" cy="2464611"/>
        </a:xfrm>
        <a:prstGeom prst="round1Rect">
          <a:avLst/>
        </a:prstGeom>
        <a:solidFill>
          <a:schemeClr val="accent4">
            <a:hueOff val="-3274932"/>
            <a:satOff val="-180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mtClean="0">
              <a:solidFill>
                <a:sysClr val="windowText" lastClr="000000"/>
              </a:solidFill>
            </a:rPr>
            <a:t>Указание на персональную ответственность каждого участника за получение благ</a:t>
          </a:r>
          <a:endParaRPr lang="ru-RU" sz="2500" kern="1200" dirty="0">
            <a:solidFill>
              <a:sysClr val="windowText" lastClr="000000"/>
            </a:solidFill>
          </a:endParaRPr>
        </a:p>
      </dsp:txBody>
      <dsp:txXfrm>
        <a:off x="4464859" y="0"/>
        <a:ext cx="4464859" cy="1848458"/>
      </dsp:txXfrm>
    </dsp:sp>
    <dsp:sp modelId="{D591D7A7-AF16-4036-AE4C-59D4E2DD06B9}">
      <dsp:nvSpPr>
        <dsp:cNvPr id="0" name=""/>
        <dsp:cNvSpPr/>
      </dsp:nvSpPr>
      <dsp:spPr>
        <a:xfrm rot="10800000">
          <a:off x="0" y="2464611"/>
          <a:ext cx="4464859" cy="2464611"/>
        </a:xfrm>
        <a:prstGeom prst="round1Rect">
          <a:avLst/>
        </a:prstGeom>
        <a:solidFill>
          <a:schemeClr val="accent4">
            <a:hueOff val="-6549864"/>
            <a:satOff val="-3603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mtClean="0">
              <a:solidFill>
                <a:sysClr val="windowText" lastClr="000000"/>
              </a:solidFill>
            </a:rPr>
            <a:t>Все обещанные блага должны быть реалистичны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ysClr val="windowText" lastClr="000000"/>
            </a:solidFill>
          </a:endParaRPr>
        </a:p>
      </dsp:txBody>
      <dsp:txXfrm rot="10800000">
        <a:off x="0" y="3080763"/>
        <a:ext cx="4464859" cy="1848458"/>
      </dsp:txXfrm>
    </dsp:sp>
    <dsp:sp modelId="{8428D38F-636C-44BA-992F-EAAC30EA3CE4}">
      <dsp:nvSpPr>
        <dsp:cNvPr id="0" name=""/>
        <dsp:cNvSpPr/>
      </dsp:nvSpPr>
      <dsp:spPr>
        <a:xfrm rot="5400000">
          <a:off x="5464983" y="1464486"/>
          <a:ext cx="2464611" cy="4464859"/>
        </a:xfrm>
        <a:prstGeom prst="round1Rect">
          <a:avLst/>
        </a:prstGeom>
        <a:solidFill>
          <a:schemeClr val="accent4">
            <a:hueOff val="-9824796"/>
            <a:satOff val="-5405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mtClean="0">
              <a:solidFill>
                <a:sysClr val="windowText" lastClr="000000"/>
              </a:solidFill>
            </a:rPr>
            <a:t>Учитывать весь спектр потребностей</a:t>
          </a:r>
          <a:endParaRPr lang="ru-RU" sz="2500" kern="1200" dirty="0">
            <a:solidFill>
              <a:sysClr val="windowText" lastClr="000000"/>
            </a:solidFill>
          </a:endParaRPr>
        </a:p>
      </dsp:txBody>
      <dsp:txXfrm rot="-5400000">
        <a:off x="4464859" y="3080763"/>
        <a:ext cx="4464859" cy="1848458"/>
      </dsp:txXfrm>
    </dsp:sp>
    <dsp:sp modelId="{C286C9DA-4DFA-4B7F-A50C-3C641212D882}">
      <dsp:nvSpPr>
        <dsp:cNvPr id="0" name=""/>
        <dsp:cNvSpPr/>
      </dsp:nvSpPr>
      <dsp:spPr>
        <a:xfrm>
          <a:off x="3125401" y="1848458"/>
          <a:ext cx="2678915" cy="1232305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smtClean="0">
              <a:solidFill>
                <a:sysClr val="windowText" lastClr="000000"/>
              </a:solidFill>
            </a:rPr>
            <a:t>МИССИЯ</a:t>
          </a:r>
          <a:endParaRPr lang="ru-RU" sz="2600" b="1" kern="1200" dirty="0">
            <a:solidFill>
              <a:sysClr val="windowText" lastClr="000000"/>
            </a:solidFill>
          </a:endParaRPr>
        </a:p>
      </dsp:txBody>
      <dsp:txXfrm>
        <a:off x="3185557" y="1908614"/>
        <a:ext cx="2558603" cy="11119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1E570-DBD6-479B-9D3E-EA6F317BE106}">
      <dsp:nvSpPr>
        <dsp:cNvPr id="0" name=""/>
        <dsp:cNvSpPr/>
      </dsp:nvSpPr>
      <dsp:spPr>
        <a:xfrm rot="10800000">
          <a:off x="1700075" y="2860"/>
          <a:ext cx="6080760" cy="673823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137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Низкое вознаграждение</a:t>
          </a:r>
          <a:endParaRPr lang="ru-RU" sz="2500" kern="1200" dirty="0"/>
        </a:p>
      </dsp:txBody>
      <dsp:txXfrm rot="10800000">
        <a:off x="1868531" y="2860"/>
        <a:ext cx="5912304" cy="673823"/>
      </dsp:txXfrm>
    </dsp:sp>
    <dsp:sp modelId="{50F7CB97-DFDC-44F0-8658-DE79875A4426}">
      <dsp:nvSpPr>
        <dsp:cNvPr id="0" name=""/>
        <dsp:cNvSpPr/>
      </dsp:nvSpPr>
      <dsp:spPr>
        <a:xfrm>
          <a:off x="1363164" y="2860"/>
          <a:ext cx="673823" cy="6738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9850EA-BE7D-409A-8C0F-2ED3CFF41681}">
      <dsp:nvSpPr>
        <dsp:cNvPr id="0" name=""/>
        <dsp:cNvSpPr/>
      </dsp:nvSpPr>
      <dsp:spPr>
        <a:xfrm rot="10800000">
          <a:off x="1700075" y="877824"/>
          <a:ext cx="6080760" cy="673823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-38195"/>
                <a:satOff val="12011"/>
                <a:lumOff val="917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-38195"/>
                <a:satOff val="12011"/>
                <a:lumOff val="917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-38195"/>
                <a:satOff val="12011"/>
                <a:lumOff val="917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137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Плохая система премирования</a:t>
          </a:r>
          <a:endParaRPr lang="ru-RU" sz="2500" kern="1200" dirty="0"/>
        </a:p>
      </dsp:txBody>
      <dsp:txXfrm rot="10800000">
        <a:off x="1868531" y="877824"/>
        <a:ext cx="5912304" cy="673823"/>
      </dsp:txXfrm>
    </dsp:sp>
    <dsp:sp modelId="{A6C7684B-C4E9-4852-9368-6FAF20E483E3}">
      <dsp:nvSpPr>
        <dsp:cNvPr id="0" name=""/>
        <dsp:cNvSpPr/>
      </dsp:nvSpPr>
      <dsp:spPr>
        <a:xfrm>
          <a:off x="1363164" y="877824"/>
          <a:ext cx="673823" cy="67382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BC0633-F1E1-427D-A19D-D64417964173}">
      <dsp:nvSpPr>
        <dsp:cNvPr id="0" name=""/>
        <dsp:cNvSpPr/>
      </dsp:nvSpPr>
      <dsp:spPr>
        <a:xfrm rot="10800000">
          <a:off x="1700075" y="1752789"/>
          <a:ext cx="6080760" cy="673823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-76390"/>
                <a:satOff val="24023"/>
                <a:lumOff val="1834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-76390"/>
                <a:satOff val="24023"/>
                <a:lumOff val="1834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-76390"/>
                <a:satOff val="24023"/>
                <a:lumOff val="1834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137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Отсутствие перспективы</a:t>
          </a:r>
          <a:endParaRPr lang="ru-RU" sz="2500" kern="1200" dirty="0"/>
        </a:p>
      </dsp:txBody>
      <dsp:txXfrm rot="10800000">
        <a:off x="1868531" y="1752789"/>
        <a:ext cx="5912304" cy="673823"/>
      </dsp:txXfrm>
    </dsp:sp>
    <dsp:sp modelId="{CBCF68F8-A6DD-4DF6-9E8E-A31AC67DFA41}">
      <dsp:nvSpPr>
        <dsp:cNvPr id="0" name=""/>
        <dsp:cNvSpPr/>
      </dsp:nvSpPr>
      <dsp:spPr>
        <a:xfrm>
          <a:off x="1363164" y="1752789"/>
          <a:ext cx="673823" cy="67382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697583-0508-4DCE-B25A-C1F0356C1361}">
      <dsp:nvSpPr>
        <dsp:cNvPr id="0" name=""/>
        <dsp:cNvSpPr/>
      </dsp:nvSpPr>
      <dsp:spPr>
        <a:xfrm rot="10800000">
          <a:off x="1700075" y="2627753"/>
          <a:ext cx="6080760" cy="673823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-114585"/>
                <a:satOff val="36034"/>
                <a:lumOff val="2752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-114585"/>
                <a:satOff val="36034"/>
                <a:lumOff val="2752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-114585"/>
                <a:satOff val="36034"/>
                <a:lumOff val="2752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137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Плохая управляемость проектом</a:t>
          </a:r>
          <a:endParaRPr lang="ru-RU" sz="2500" kern="1200" dirty="0"/>
        </a:p>
      </dsp:txBody>
      <dsp:txXfrm rot="10800000">
        <a:off x="1868531" y="2627753"/>
        <a:ext cx="5912304" cy="673823"/>
      </dsp:txXfrm>
    </dsp:sp>
    <dsp:sp modelId="{367A5327-6E82-4547-9D61-4876D64ABC64}">
      <dsp:nvSpPr>
        <dsp:cNvPr id="0" name=""/>
        <dsp:cNvSpPr/>
      </dsp:nvSpPr>
      <dsp:spPr>
        <a:xfrm>
          <a:off x="1363164" y="2627753"/>
          <a:ext cx="673823" cy="67382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E59895-5EFE-42A7-9A3A-6F4238B4FFE7}">
      <dsp:nvSpPr>
        <dsp:cNvPr id="0" name=""/>
        <dsp:cNvSpPr/>
      </dsp:nvSpPr>
      <dsp:spPr>
        <a:xfrm rot="10800000">
          <a:off x="1700075" y="3502717"/>
          <a:ext cx="6080760" cy="673823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-114585"/>
                <a:satOff val="36034"/>
                <a:lumOff val="2752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-114585"/>
                <a:satOff val="36034"/>
                <a:lumOff val="2752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-114585"/>
                <a:satOff val="36034"/>
                <a:lumOff val="2752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137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Рутинный труд</a:t>
          </a:r>
          <a:endParaRPr lang="ru-RU" sz="2500" kern="1200" dirty="0"/>
        </a:p>
      </dsp:txBody>
      <dsp:txXfrm rot="10800000">
        <a:off x="1868531" y="3502717"/>
        <a:ext cx="5912304" cy="673823"/>
      </dsp:txXfrm>
    </dsp:sp>
    <dsp:sp modelId="{480F592E-7C89-49E2-B021-5A1063C5496E}">
      <dsp:nvSpPr>
        <dsp:cNvPr id="0" name=""/>
        <dsp:cNvSpPr/>
      </dsp:nvSpPr>
      <dsp:spPr>
        <a:xfrm>
          <a:off x="1363164" y="3502717"/>
          <a:ext cx="673823" cy="67382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D23CDB-3DBD-4D45-BDBA-6182716E8F09}">
      <dsp:nvSpPr>
        <dsp:cNvPr id="0" name=""/>
        <dsp:cNvSpPr/>
      </dsp:nvSpPr>
      <dsp:spPr>
        <a:xfrm rot="10800000">
          <a:off x="1700075" y="4377682"/>
          <a:ext cx="6080760" cy="673823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-76390"/>
                <a:satOff val="24023"/>
                <a:lumOff val="1834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-76390"/>
                <a:satOff val="24023"/>
                <a:lumOff val="1834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-76390"/>
                <a:satOff val="24023"/>
                <a:lumOff val="1834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137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Невнимание к сотрудникам</a:t>
          </a:r>
          <a:endParaRPr lang="ru-RU" sz="2500" kern="1200" dirty="0"/>
        </a:p>
      </dsp:txBody>
      <dsp:txXfrm rot="10800000">
        <a:off x="1868531" y="4377682"/>
        <a:ext cx="5912304" cy="673823"/>
      </dsp:txXfrm>
    </dsp:sp>
    <dsp:sp modelId="{8AD3BDAA-A7A5-42EA-B677-FB09B9F79B09}">
      <dsp:nvSpPr>
        <dsp:cNvPr id="0" name=""/>
        <dsp:cNvSpPr/>
      </dsp:nvSpPr>
      <dsp:spPr>
        <a:xfrm>
          <a:off x="1363164" y="4377682"/>
          <a:ext cx="673823" cy="673823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38F7BC3-30A0-4156-987A-0E0E8A30ECFD}">
      <dsp:nvSpPr>
        <dsp:cNvPr id="0" name=""/>
        <dsp:cNvSpPr/>
      </dsp:nvSpPr>
      <dsp:spPr>
        <a:xfrm rot="10800000">
          <a:off x="1700075" y="5252646"/>
          <a:ext cx="6080760" cy="673823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-38195"/>
                <a:satOff val="12011"/>
                <a:lumOff val="917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-38195"/>
                <a:satOff val="12011"/>
                <a:lumOff val="917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-38195"/>
                <a:satOff val="12011"/>
                <a:lumOff val="917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137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Внешние демотивирующие факторы</a:t>
          </a:r>
          <a:endParaRPr lang="ru-RU" sz="2500" kern="1200" dirty="0"/>
        </a:p>
      </dsp:txBody>
      <dsp:txXfrm rot="10800000">
        <a:off x="1868531" y="5252646"/>
        <a:ext cx="5912304" cy="673823"/>
      </dsp:txXfrm>
    </dsp:sp>
    <dsp:sp modelId="{A67D8BFB-2C8E-4CA9-BC9D-2621AF16432A}">
      <dsp:nvSpPr>
        <dsp:cNvPr id="0" name=""/>
        <dsp:cNvSpPr/>
      </dsp:nvSpPr>
      <dsp:spPr>
        <a:xfrm>
          <a:off x="1363164" y="5252646"/>
          <a:ext cx="673823" cy="673823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2F7A84F-E231-42BE-A9F8-B5131853C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B813BC-9E49-4ABB-A3C3-CEE0885B02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EACF8C-B28E-42BC-A6E3-C25D0EE10BAE}" type="datetime1">
              <a:rPr lang="ru-RU" smtClean="0"/>
              <a:t>07.03.2022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ADFF29-9BE4-4CDF-A198-BBEE303F0E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60D4AFC6-5A97-4417-A16A-485E5801A6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FA8C659-3DDB-48CB-A056-6A658A161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677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10608AC-6909-4137-93CB-49E5C0AB9080}" type="datetime1">
              <a:rPr lang="ru-RU" smtClean="0"/>
              <a:t>07.03.2022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A004F4-F240-48F9-8AE1-486585C7F0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881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853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542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744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08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1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370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13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945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17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538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1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7797D165-49B0-44FF-A267-367F5A6E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514"/>
            <a:ext cx="9144000" cy="2128049"/>
          </a:xfrm>
        </p:spPr>
        <p:txBody>
          <a:bodyPr rtlCol="0" anchor="b"/>
          <a:lstStyle>
            <a:lvl1pPr algn="ctr">
              <a:lnSpc>
                <a:spcPct val="125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56B52800-74D6-4A78-AC9B-8E737A1A3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1162"/>
            <a:ext cx="9144000" cy="882001"/>
          </a:xfrm>
          <a:solidFill>
            <a:schemeClr val="accent2">
              <a:alpha val="9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+mn-lt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B91F7B-C4AF-4FC6-A6BE-657DEF6D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8B4BA3-48A5-40E2-B110-0C21878151EC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ED32F8-B0C7-4332-B0A5-BC19DD8C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B0030946-D0C7-4F78-94B0-427DAA6D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950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Шесть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37202246-9B90-4CE1-AAF1-3328E51AE0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843DF42B-5E6A-409A-A205-0B59AE5FBD9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530301" y="1690689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9C7A202D-9C81-48E9-AC0B-E4DDE20AE14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888689" y="1702826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37076" y="1702826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289565-84A9-407D-8508-F344B9B61FF2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70506441-775A-4D93-ADE3-695C86D6699F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530301" y="3849456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FA00A08C-FA2D-44B5-9451-63F193A3E7B3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888689" y="3849456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6A8F9540-8D26-4ADA-88E6-B9A742232C2D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1337076" y="3849456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3D7801BA-80A8-4F2C-90C8-155E6210A85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7634" y="1679576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0" name="Рисунок 28">
            <a:extLst>
              <a:ext uri="{FF2B5EF4-FFF2-40B4-BE49-F238E27FC236}">
                <a16:creationId xmlns:a16="http://schemas.microsoft.com/office/drawing/2014/main" id="{99C7ED62-8CE2-417B-9E03-DB47D41911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99246" y="1679576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1" name="Рисунок 28">
            <a:extLst>
              <a:ext uri="{FF2B5EF4-FFF2-40B4-BE49-F238E27FC236}">
                <a16:creationId xmlns:a16="http://schemas.microsoft.com/office/drawing/2014/main" id="{96383197-4013-4D5E-BF47-64BD2386A4D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6282" y="1679576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2" name="Рисунок 28">
            <a:extLst>
              <a:ext uri="{FF2B5EF4-FFF2-40B4-BE49-F238E27FC236}">
                <a16:creationId xmlns:a16="http://schemas.microsoft.com/office/drawing/2014/main" id="{B2568099-B430-4F70-A248-1840860FFE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47634" y="3792079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3" name="Рисунок 28">
            <a:extLst>
              <a:ext uri="{FF2B5EF4-FFF2-40B4-BE49-F238E27FC236}">
                <a16:creationId xmlns:a16="http://schemas.microsoft.com/office/drawing/2014/main" id="{82A0F640-3653-4074-BEAA-B09FF6E0B39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9246" y="3792079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4" name="Рисунок 28">
            <a:extLst>
              <a:ext uri="{FF2B5EF4-FFF2-40B4-BE49-F238E27FC236}">
                <a16:creationId xmlns:a16="http://schemas.microsoft.com/office/drawing/2014/main" id="{1723BD4F-261F-418F-B763-09039D2CA7B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6282" y="3792079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6710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равнение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2">
            <a:extLst>
              <a:ext uri="{FF2B5EF4-FFF2-40B4-BE49-F238E27FC236}">
                <a16:creationId xmlns:a16="http://schemas.microsoft.com/office/drawing/2014/main" id="{B74348DE-EC54-4C62-948C-0B2BF90455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115389"/>
            <a:ext cx="12188825" cy="3742611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2A53E879-94A1-4659-9069-ED0D6F03014D}"/>
              </a:ext>
            </a:extLst>
          </p:cNvPr>
          <p:cNvSpPr/>
          <p:nvPr userDrawn="1"/>
        </p:nvSpPr>
        <p:spPr>
          <a:xfrm>
            <a:off x="2400" y="1999821"/>
            <a:ext cx="12189600" cy="1115568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59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34047"/>
            <a:ext cx="5157787" cy="2755616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859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34047"/>
            <a:ext cx="5183188" cy="2755616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67CCE8-AE50-4A69-8B94-F32B071FD0F9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75339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исунок с подписью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3">
            <a:extLst>
              <a:ext uri="{FF2B5EF4-FFF2-40B4-BE49-F238E27FC236}">
                <a16:creationId xmlns:a16="http://schemas.microsoft.com/office/drawing/2014/main" id="{29F16048-FF4E-41B1-B3D4-0FB210A70DF2}"/>
              </a:ext>
            </a:extLst>
          </p:cNvPr>
          <p:cNvSpPr/>
          <p:nvPr userDrawn="1"/>
        </p:nvSpPr>
        <p:spPr>
          <a:xfrm>
            <a:off x="5294630" y="0"/>
            <a:ext cx="6897370" cy="6858000"/>
          </a:xfrm>
          <a:custGeom>
            <a:avLst/>
            <a:gdLst/>
            <a:ahLst/>
            <a:cxnLst/>
            <a:rect l="l" t="t" r="r" b="b"/>
            <a:pathLst>
              <a:path w="6897370" h="6858000">
                <a:moveTo>
                  <a:pt x="0" y="6858000"/>
                </a:moveTo>
                <a:lnTo>
                  <a:pt x="6896900" y="6858000"/>
                </a:lnTo>
                <a:lnTo>
                  <a:pt x="68969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rtl="0"/>
            <a:endParaRPr lang="ru-RU" noProof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AB8B54-69CD-4C57-8DBB-02A0E09851DD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94251" y="1192697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DD0DB-353D-4E3D-B149-C6B4188C3208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9337951D-6DB6-4713-9200-E8513CDEB6B3}"/>
              </a:ext>
            </a:extLst>
          </p:cNvPr>
          <p:cNvSpPr/>
          <p:nvPr userDrawn="1"/>
        </p:nvSpPr>
        <p:spPr>
          <a:xfrm>
            <a:off x="0" y="2430411"/>
            <a:ext cx="3625850" cy="3438525"/>
          </a:xfrm>
          <a:custGeom>
            <a:avLst/>
            <a:gdLst/>
            <a:ahLst/>
            <a:cxnLst/>
            <a:rect l="l" t="t" r="r" b="b"/>
            <a:pathLst>
              <a:path w="3625850" h="3438525">
                <a:moveTo>
                  <a:pt x="0" y="3438486"/>
                </a:moveTo>
                <a:lnTo>
                  <a:pt x="3625596" y="3438486"/>
                </a:lnTo>
                <a:lnTo>
                  <a:pt x="3625596" y="0"/>
                </a:lnTo>
                <a:lnTo>
                  <a:pt x="0" y="0"/>
                </a:lnTo>
                <a:lnTo>
                  <a:pt x="0" y="34384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rtl="0"/>
            <a:endParaRPr lang="ru-RU" noProof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2781223"/>
            <a:ext cx="6040800" cy="2736901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2" name="Рисунок 28">
            <a:extLst>
              <a:ext uri="{FF2B5EF4-FFF2-40B4-BE49-F238E27FC236}">
                <a16:creationId xmlns:a16="http://schemas.microsoft.com/office/drawing/2014/main" id="{2EB2F967-97B6-4CA8-B3E7-5FF7CA2BDD8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6106" y="1188012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3" name="Рисунок 28">
            <a:extLst>
              <a:ext uri="{FF2B5EF4-FFF2-40B4-BE49-F238E27FC236}">
                <a16:creationId xmlns:a16="http://schemas.microsoft.com/office/drawing/2014/main" id="{5E78E133-FE09-456A-8463-9EFAC6ADE26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86106" y="2878015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7F0C3496-EA4B-43E5-9704-968F80A8552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7294250" y="2880357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5" name="Рисунок 28">
            <a:extLst>
              <a:ext uri="{FF2B5EF4-FFF2-40B4-BE49-F238E27FC236}">
                <a16:creationId xmlns:a16="http://schemas.microsoft.com/office/drawing/2014/main" id="{13414E14-9FEB-40F8-AE6E-319637A8F1C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86106" y="4568018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8EC97C88-8B4C-4665-845B-95CE8F23777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7294250" y="4568018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3294386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55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03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963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366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292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01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898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0211141-A77D-4E0E-8CAF-4CD3B279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EFDE0-5A54-402A-B0C3-6BC0BB739C2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2825AD-4585-4E37-A076-3D0070C9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12FE28-BDB6-4FC8-B832-C2027EA377F8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2064AD-EDC3-4B13-8CD6-49EB6009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7890FD1E-16F6-49B1-A938-8CE601ED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25465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244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349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508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367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и изображение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1" y="1869797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70000"/>
              </a:lnSpc>
              <a:defRPr sz="3150" b="1" spc="-2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3" y="2994143"/>
            <a:ext cx="6641627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50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6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sz="1350" noProof="0" dirty="0"/>
          </a:p>
        </p:txBody>
      </p:sp>
    </p:spTree>
    <p:extLst>
      <p:ext uri="{BB962C8B-B14F-4D97-AF65-F5344CB8AC3E}">
        <p14:creationId xmlns:p14="http://schemas.microsoft.com/office/powerpoint/2010/main" val="2770643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Сравнение слева — заполнитель 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2" name="Сравнение слева — заполнитель 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61"/>
            <a:ext cx="5472000" cy="358775"/>
          </a:xfrm>
        </p:spPr>
        <p:txBody>
          <a:bodyPr rtlCol="0"/>
          <a:lstStyle>
            <a:lvl1pPr marL="0" indent="0">
              <a:buNone/>
              <a:defRPr sz="1800" b="1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9" y="2020361"/>
            <a:ext cx="5472113" cy="417089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25138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-разделитель 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1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80000"/>
              </a:lnSpc>
              <a:defRPr lang="en-ZA" sz="3150" b="1" spc="-225" dirty="0"/>
            </a:lvl1pPr>
          </a:lstStyle>
          <a:p>
            <a:pPr lvl="0" algn="r"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1" y="4148862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  <a:lvl2pPr marL="200025" indent="0" algn="r">
              <a:buNone/>
              <a:defRPr sz="1350">
                <a:solidFill>
                  <a:schemeClr val="bg1"/>
                </a:solidFill>
              </a:defRPr>
            </a:lvl2pPr>
            <a:lvl3pPr marL="407194" indent="0" algn="r">
              <a:buNone/>
              <a:defRPr sz="1350">
                <a:solidFill>
                  <a:schemeClr val="bg1"/>
                </a:solidFill>
              </a:defRPr>
            </a:lvl3pPr>
            <a:lvl4pPr marL="607219" indent="0" algn="r">
              <a:buNone/>
              <a:defRPr sz="1350">
                <a:solidFill>
                  <a:schemeClr val="bg1"/>
                </a:solidFill>
              </a:defRPr>
            </a:lvl4pPr>
            <a:lvl5pPr marL="807244" indent="0" algn="r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9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5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3033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0C9FA988-92AD-48D7-890A-AA05409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A999FA-A189-41DB-9CFC-D1356C53437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4D83DC-20E7-4B71-9794-36FC33B1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042644-2AE9-465B-840F-95B457D35CDE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E7D103-1290-4592-B37C-19C9C9DB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15955B1B-4A5C-42C7-99A5-B8217736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3320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387105-2538-4216-9A7E-445FA092F96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8C4831-90A2-46F3-A646-3B37EC7102A8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2503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A541EB-7B32-4C7F-A8AA-DF34340EF1CF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276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7E789EF5-3FD9-4423-A9E8-B67B4E9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0D7191-31B4-440E-A4E9-F412FA5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1FE61F-5DE4-4572-B72B-FBE60A5A629A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C85CB6-0880-4BF0-8E98-291E70C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E4A5E74-F26F-4C7A-BED1-6EE66C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9190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655C546-684A-45B9-8890-66DC55DF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67A13D-1F52-44E5-B961-8DFA700B58E9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43EBDF-D696-42F7-B962-56F5FEE1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6789D77E-1675-4F9D-9113-B274CB0E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460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88E9C90-06AB-49B5-9970-F5791DE9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FB0071-932D-4CA0-92FB-A6E75AC855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C8D9F5-8B70-4BDD-9CB5-BBF87CF5535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89DE91-7A80-4682-9D32-2CD41DEF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6EBAF7-0465-4C6E-9723-6BABC34F803B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E2482-2E7D-4868-95A7-4A55B40F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1F4E84CF-C3E5-4475-84C7-21CBAC06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6262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E863A3-BE5F-48BB-A6DB-995079FEF2B2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6744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EC732-0DE2-456B-92A1-84321C9B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816A5B-B156-4DC3-B18E-14F3E59A6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B0252E-67CD-4B33-849F-7B1449CF2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6C61A37-8AAF-44B4-B353-46A88AFC18DB}" type="datetime1">
              <a:rPr lang="ru-RU" noProof="0" smtClean="0"/>
              <a:t>07.03.2022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620AD2-E3F8-48CB-8B72-B0945DF53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A5F3BCF-F6FD-4DFF-B0B4-9892C9389344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D15DEFFD-817B-43EC-86F0-34DEA2BA5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rtl="0"/>
            <a:fld id="{82EE24B5-652C-4DB5-B7C3-B5BBEC1280B1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6410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Эксперты, совместно работающие за столом над ноутбуком">
            <a:extLst>
              <a:ext uri="{FF2B5EF4-FFF2-40B4-BE49-F238E27FC236}">
                <a16:creationId xmlns:a16="http://schemas.microsoft.com/office/drawing/2014/main" id="{1E745F20-F130-4708-BD5A-1A4FF4BE4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sp>
        <p:nvSpPr>
          <p:cNvPr id="4" name="объект 3" descr="Люди с документами">
            <a:extLst>
              <a:ext uri="{FF2B5EF4-FFF2-40B4-BE49-F238E27FC236}">
                <a16:creationId xmlns:a16="http://schemas.microsoft.com/office/drawing/2014/main" id="{0CA2E80D-F3EC-4A5F-8E65-56FEA206EE0F}"/>
              </a:ext>
            </a:extLst>
          </p:cNvPr>
          <p:cNvSpPr/>
          <p:nvPr/>
        </p:nvSpPr>
        <p:spPr bwMode="ltGray">
          <a:xfrm>
            <a:off x="254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6C91D-4B22-49F1-9A0B-ABEB9E1F5A26}"/>
              </a:ext>
            </a:extLst>
          </p:cNvPr>
          <p:cNvSpPr>
            <a:spLocks noGrp="1"/>
          </p:cNvSpPr>
          <p:nvPr>
            <p:ph type="ctrTitle"/>
          </p:nvPr>
        </p:nvSpPr>
        <p:spPr bwMode="ltGray">
          <a:xfrm>
            <a:off x="1628502" y="110528"/>
            <a:ext cx="9144000" cy="2128049"/>
          </a:xfrm>
        </p:spPr>
        <p:txBody>
          <a:bodyPr rtlCol="0">
            <a:normAutofit/>
          </a:bodyPr>
          <a:lstStyle/>
          <a:p>
            <a:r>
              <a:rPr lang="ru-RU" sz="5000" dirty="0"/>
              <a:t>Тема 3. </a:t>
            </a:r>
            <a:r>
              <a:rPr lang="ru-RU" sz="5000" dirty="0" smtClean="0"/>
              <a:t>Субъекты проектного управления</a:t>
            </a:r>
            <a:endParaRPr lang="ru-RU" sz="5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8CF06A-B594-4BA2-8B1E-D649096D742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Gray">
          <a:xfrm>
            <a:off x="707875" y="2238577"/>
            <a:ext cx="10857108" cy="4406063"/>
          </a:xfrm>
          <a:solidFill>
            <a:schemeClr val="accent2">
              <a:alpha val="90000"/>
            </a:schemeClr>
          </a:solidFill>
        </p:spPr>
        <p:txBody>
          <a:bodyPr rtlCol="0" anchor="ctr" anchorCtr="0">
            <a:normAutofit/>
          </a:bodyPr>
          <a:lstStyle/>
          <a:p>
            <a:pPr algn="l"/>
            <a:r>
              <a:rPr lang="ru-RU" dirty="0"/>
              <a:t>1. </a:t>
            </a:r>
            <a:r>
              <a:rPr lang="ru-RU" dirty="0" err="1"/>
              <a:t>Стейкхолдеры</a:t>
            </a:r>
            <a:r>
              <a:rPr lang="ru-RU" dirty="0"/>
              <a:t>: идентификация и анализ</a:t>
            </a:r>
          </a:p>
          <a:p>
            <a:pPr algn="l"/>
            <a:r>
              <a:rPr lang="ru-RU" dirty="0"/>
              <a:t>2. Планирование и управление взаимодействием со </a:t>
            </a:r>
            <a:r>
              <a:rPr lang="ru-RU" dirty="0" err="1" smtClean="0"/>
              <a:t>стейкхолдерами</a:t>
            </a:r>
            <a:endParaRPr lang="ru-RU" dirty="0" smtClean="0"/>
          </a:p>
          <a:p>
            <a:pPr algn="l"/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/>
              <a:t>Комплектование проектной команды</a:t>
            </a:r>
          </a:p>
          <a:p>
            <a:pPr algn="l"/>
            <a:r>
              <a:rPr lang="ru-RU" dirty="0"/>
              <a:t>4</a:t>
            </a:r>
            <a:r>
              <a:rPr lang="ru-RU" dirty="0" smtClean="0"/>
              <a:t>. </a:t>
            </a:r>
            <a:r>
              <a:rPr lang="ru-RU" dirty="0"/>
              <a:t>Мотивация участников проектной команды</a:t>
            </a:r>
          </a:p>
          <a:p>
            <a:pPr algn="l"/>
            <a:r>
              <a:rPr lang="ru-RU" dirty="0"/>
              <a:t>5</a:t>
            </a:r>
            <a:r>
              <a:rPr lang="ru-RU" dirty="0" smtClean="0"/>
              <a:t>. </a:t>
            </a:r>
            <a:r>
              <a:rPr lang="ru-RU" dirty="0"/>
              <a:t>Управление конфликтами в проектной команде</a:t>
            </a:r>
          </a:p>
          <a:p>
            <a:pPr algn="l"/>
            <a:r>
              <a:rPr lang="ru-RU" dirty="0" smtClean="0"/>
              <a:t>6. Управление развитием и эффективностью проектной команды</a:t>
            </a:r>
          </a:p>
          <a:p>
            <a:pPr algn="l"/>
            <a:r>
              <a:rPr lang="ru-RU" dirty="0"/>
              <a:t>7</a:t>
            </a:r>
            <a:r>
              <a:rPr lang="ru-RU" dirty="0" smtClean="0"/>
              <a:t>. </a:t>
            </a:r>
            <a:r>
              <a:rPr lang="ru-RU" dirty="0"/>
              <a:t>Матрица ответственности</a:t>
            </a:r>
          </a:p>
        </p:txBody>
      </p:sp>
      <p:sp>
        <p:nvSpPr>
          <p:cNvPr id="6" name="объект 7" descr="Бежевый прямоугольник">
            <a:extLst>
              <a:ext uri="{FF2B5EF4-FFF2-40B4-BE49-F238E27FC236}">
                <a16:creationId xmlns:a16="http://schemas.microsoft.com/office/drawing/2014/main" id="{B36975AA-C62E-46BE-9382-E2CF56FDF817}"/>
              </a:ext>
            </a:extLst>
          </p:cNvPr>
          <p:cNvSpPr/>
          <p:nvPr/>
        </p:nvSpPr>
        <p:spPr bwMode="white">
          <a:xfrm>
            <a:off x="3413017" y="1374944"/>
            <a:ext cx="576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5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477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Процесс планирования управления </a:t>
            </a:r>
            <a:r>
              <a:rPr lang="ru-RU" sz="2400" dirty="0" err="1"/>
              <a:t>стейкхолдерами</a:t>
            </a:r>
            <a:r>
              <a:rPr lang="ru-RU" sz="2400" dirty="0"/>
              <a:t> </a:t>
            </a:r>
            <a:r>
              <a:rPr lang="ru-RU" sz="2400" dirty="0" smtClean="0"/>
              <a:t>проекта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10</a:t>
            </a:fld>
            <a:endParaRPr lang="ru-RU" noProof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715" t="28600" r="45011" b="17535"/>
          <a:stretch/>
        </p:blipFill>
        <p:spPr>
          <a:xfrm>
            <a:off x="2264227" y="809898"/>
            <a:ext cx="7837716" cy="575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0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8229600" cy="6096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+mn-lt"/>
                <a:cs typeface="Arial" pitchFamily="34" charset="0"/>
              </a:rPr>
              <a:t>План коммуникаций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752601" y="914400"/>
          <a:ext cx="8610602" cy="36693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0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6590">
                <a:tc gridSpan="7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Даты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922">
                <a:tc>
                  <a:txBody>
                    <a:bodyPr/>
                    <a:lstStyle/>
                    <a:p>
                      <a:r>
                        <a:rPr lang="ru-RU" dirty="0" smtClean="0"/>
                        <a:t>1.10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17.10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24.10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…………..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…………..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…………..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…………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922"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СС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922"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922"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922">
                <a:tc>
                  <a:txBody>
                    <a:bodyPr/>
                    <a:lstStyle/>
                    <a:p>
                      <a:r>
                        <a:rPr lang="ru-RU" dirty="0" smtClean="0"/>
                        <a:t>СС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922"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СС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9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5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76403" y="4736174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 встреча</a:t>
            </a:r>
          </a:p>
          <a:p>
            <a:r>
              <a:rPr 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 презентация</a:t>
            </a:r>
          </a:p>
          <a:p>
            <a:r>
              <a:rPr 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e-mail</a:t>
            </a:r>
            <a:endParaRPr 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3" y="4736174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CC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социальные сети</a:t>
            </a:r>
          </a:p>
          <a:p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- блог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72403" y="4812371"/>
            <a:ext cx="381000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72403" y="5352557"/>
            <a:ext cx="3810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72403" y="5930666"/>
            <a:ext cx="3810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402" y="4812372"/>
            <a:ext cx="243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-Стейкхолдеры 1 гр.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43877" y="5378990"/>
            <a:ext cx="244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-Стейкхолдеры 2 гр.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3403" y="5930667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-Стейкхолдеры 3гр.</a:t>
            </a:r>
          </a:p>
        </p:txBody>
      </p:sp>
    </p:spTree>
    <p:extLst>
      <p:ext uri="{BB962C8B-B14F-4D97-AF65-F5344CB8AC3E}">
        <p14:creationId xmlns:p14="http://schemas.microsoft.com/office/powerpoint/2010/main" val="42117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137" y="152400"/>
            <a:ext cx="11146972" cy="387531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Матрица оценки уровня </a:t>
            </a:r>
            <a:r>
              <a:rPr lang="ru-RU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вовлеченности </a:t>
            </a:r>
            <a:r>
              <a:rPr lang="ru-RU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стейкхолдеров</a:t>
            </a:r>
            <a:endParaRPr lang="ru-RU" sz="24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2113" t="23819" r="35998" b="20220"/>
          <a:stretch/>
        </p:blipFill>
        <p:spPr>
          <a:xfrm>
            <a:off x="5416731" y="705393"/>
            <a:ext cx="6502969" cy="394498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78674" y="592181"/>
            <a:ext cx="48768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Не </a:t>
            </a:r>
            <a:r>
              <a:rPr lang="ru-RU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информирован</a:t>
            </a:r>
            <a:r>
              <a:rPr lang="ru-RU" dirty="0"/>
              <a:t>. Не информирован ни о запуске проекта, </a:t>
            </a:r>
            <a:r>
              <a:rPr lang="ru-RU" dirty="0" smtClean="0"/>
              <a:t>ни о </a:t>
            </a:r>
            <a:r>
              <a:rPr lang="ru-RU" dirty="0"/>
              <a:t>ходе работ, не понимает возможного влияния проекта на своё </a:t>
            </a:r>
            <a:r>
              <a:rPr lang="ru-RU" dirty="0" smtClean="0"/>
              <a:t>положение </a:t>
            </a:r>
            <a:r>
              <a:rPr lang="ru-RU" dirty="0"/>
              <a:t>или не осознаёт свои возможности влияния.</a:t>
            </a:r>
          </a:p>
          <a:p>
            <a:pPr marL="342900" indent="-342900">
              <a:buFont typeface="+mj-lt"/>
              <a:buAutoNum type="arabicParenR"/>
            </a:pP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Сопротивляющийся</a:t>
            </a:r>
            <a:r>
              <a:rPr lang="ru-RU" dirty="0"/>
              <a:t>. Имеет </a:t>
            </a:r>
            <a:r>
              <a:rPr lang="ru-RU" dirty="0" smtClean="0"/>
              <a:t>информацию </a:t>
            </a:r>
            <a:r>
              <a:rPr lang="ru-RU" dirty="0"/>
              <a:t>о проекте, </a:t>
            </a:r>
            <a:r>
              <a:rPr lang="ru-RU" dirty="0" smtClean="0"/>
              <a:t>осознаёт как </a:t>
            </a:r>
            <a:r>
              <a:rPr lang="ru-RU" dirty="0"/>
              <a:t>влияние проекта на своё положение, так и возможность </a:t>
            </a:r>
            <a:r>
              <a:rPr lang="ru-RU" dirty="0" smtClean="0"/>
              <a:t>своего влияния </a:t>
            </a:r>
            <a:r>
              <a:rPr lang="ru-RU" dirty="0"/>
              <a:t>на проект и сопротивляется изменениям.</a:t>
            </a:r>
          </a:p>
          <a:p>
            <a:pPr marL="342900" indent="-342900">
              <a:buFont typeface="+mj-lt"/>
              <a:buAutoNum type="arabicParenR"/>
            </a:pP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Нейтральный</a:t>
            </a:r>
            <a:r>
              <a:rPr lang="ru-RU" dirty="0"/>
              <a:t>. Имеет информацию о проекте, однако, в </a:t>
            </a:r>
            <a:r>
              <a:rPr lang="ru-RU" dirty="0" smtClean="0"/>
              <a:t>соответствии </a:t>
            </a:r>
            <a:r>
              <a:rPr lang="ru-RU" dirty="0"/>
              <a:t>с имеющейся информацией, не принадлежит ни к </a:t>
            </a:r>
            <a:r>
              <a:rPr lang="ru-RU" dirty="0" smtClean="0"/>
              <a:t>сопротивляющейся</a:t>
            </a:r>
            <a:r>
              <a:rPr lang="ru-RU" dirty="0"/>
              <a:t>, ни к поддерживающей группе </a:t>
            </a:r>
            <a:r>
              <a:rPr lang="ru-RU" dirty="0" err="1"/>
              <a:t>стейкхолдеров</a:t>
            </a:r>
            <a:r>
              <a:rPr lang="ru-RU" dirty="0"/>
              <a:t>.</a:t>
            </a:r>
          </a:p>
          <a:p>
            <a:pPr marL="342900" indent="-342900">
              <a:buFont typeface="+mj-lt"/>
              <a:buAutoNum type="arabicParenR"/>
            </a:pP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Поддерживающий</a:t>
            </a:r>
            <a:r>
              <a:rPr lang="ru-RU" dirty="0"/>
              <a:t>. Имеет информацию о проекте, осознаёт </a:t>
            </a:r>
            <a:r>
              <a:rPr lang="ru-RU" dirty="0" smtClean="0"/>
              <a:t>как влияние </a:t>
            </a:r>
            <a:r>
              <a:rPr lang="ru-RU" dirty="0"/>
              <a:t>проекта на своё положение, так и возможность своего </a:t>
            </a:r>
            <a:r>
              <a:rPr lang="ru-RU" dirty="0" smtClean="0"/>
              <a:t>влияния </a:t>
            </a:r>
            <a:r>
              <a:rPr lang="ru-RU" dirty="0"/>
              <a:t>на проект и поддерживает изменения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416731" y="492950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arenR" startAt="5"/>
            </a:pP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Лидер</a:t>
            </a:r>
            <a:r>
              <a:rPr lang="ru-RU" dirty="0"/>
              <a:t>. Имеет информацию о проекте, осознаёт как </a:t>
            </a:r>
            <a:r>
              <a:rPr lang="ru-RU" dirty="0" smtClean="0"/>
              <a:t>влияние проекта </a:t>
            </a:r>
            <a:r>
              <a:rPr lang="ru-RU" dirty="0"/>
              <a:t>на своё положение, так и возможность своего влияния </a:t>
            </a:r>
            <a:r>
              <a:rPr lang="ru-RU" dirty="0" smtClean="0"/>
              <a:t>на проект </a:t>
            </a:r>
            <a:r>
              <a:rPr lang="ru-RU" dirty="0"/>
              <a:t>и активно участвует в деятельности, направленной на </a:t>
            </a:r>
            <a:r>
              <a:rPr lang="ru-RU" dirty="0" smtClean="0"/>
              <a:t>достижение </a:t>
            </a:r>
            <a:r>
              <a:rPr lang="ru-RU" dirty="0"/>
              <a:t>успеха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8984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9605"/>
          </a:xfrm>
        </p:spPr>
        <p:txBody>
          <a:bodyPr>
            <a:noAutofit/>
          </a:bodyPr>
          <a:lstStyle/>
          <a:p>
            <a:r>
              <a:rPr lang="ru-RU" sz="2400" dirty="0"/>
              <a:t>Процесс управления взаимодействием со </a:t>
            </a:r>
            <a:r>
              <a:rPr lang="ru-RU" sz="2400" dirty="0" err="1"/>
              <a:t>стейкхолдерами</a:t>
            </a:r>
            <a:r>
              <a:rPr lang="ru-RU" sz="2400" dirty="0"/>
              <a:t> </a:t>
            </a:r>
            <a:r>
              <a:rPr lang="ru-RU" sz="2400" dirty="0" smtClean="0"/>
              <a:t>проекта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13</a:t>
            </a:fld>
            <a:endParaRPr lang="ru-RU" noProof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804" t="20490" r="44742" b="22743"/>
          <a:stretch/>
        </p:blipFill>
        <p:spPr>
          <a:xfrm>
            <a:off x="2133598" y="844731"/>
            <a:ext cx="7715795" cy="580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8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+mn-lt"/>
                <a:cs typeface="Arial" pitchFamily="34" charset="0"/>
              </a:rPr>
              <a:t>Управление вовлечением </a:t>
            </a:r>
            <a:r>
              <a:rPr lang="ru-RU" sz="2800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стейкхолдеров</a:t>
            </a:r>
            <a:endParaRPr lang="ru-RU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600200"/>
            <a:ext cx="8458200" cy="51816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cs typeface="Arial" pitchFamily="34" charset="0"/>
              </a:rPr>
              <a:t>Вовлечение </a:t>
            </a:r>
            <a:r>
              <a:rPr lang="ru-RU" sz="2800" b="1" dirty="0" err="1">
                <a:cs typeface="Arial" pitchFamily="34" charset="0"/>
              </a:rPr>
              <a:t>стейкхолдеров</a:t>
            </a:r>
            <a:r>
              <a:rPr lang="ru-RU" sz="2800" b="1" dirty="0">
                <a:cs typeface="Arial" pitchFamily="34" charset="0"/>
              </a:rPr>
              <a:t> на соответствующих </a:t>
            </a:r>
            <a:r>
              <a:rPr lang="ru-RU" sz="2800" b="1" dirty="0">
                <a:solidFill>
                  <a:srgbClr val="FF0000"/>
                </a:solidFill>
                <a:cs typeface="Arial" pitchFamily="34" charset="0"/>
              </a:rPr>
              <a:t>фазах проекта </a:t>
            </a:r>
            <a:r>
              <a:rPr lang="ru-RU" sz="2800" b="1" dirty="0">
                <a:cs typeface="Arial" pitchFamily="34" charset="0"/>
              </a:rPr>
              <a:t>для получения и закрепления их влияния на успех проекта;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cs typeface="Arial" pitchFamily="34" charset="0"/>
              </a:rPr>
              <a:t>Управление </a:t>
            </a:r>
            <a:r>
              <a:rPr lang="ru-RU" sz="2800" b="1" dirty="0">
                <a:solidFill>
                  <a:srgbClr val="FF0000"/>
                </a:solidFill>
                <a:cs typeface="Arial" pitchFamily="34" charset="0"/>
              </a:rPr>
              <a:t>ожиданиями </a:t>
            </a:r>
            <a:r>
              <a:rPr lang="ru-RU" sz="2800" b="1" dirty="0" err="1">
                <a:solidFill>
                  <a:srgbClr val="FF0000"/>
                </a:solidFill>
                <a:cs typeface="Arial" pitchFamily="34" charset="0"/>
              </a:rPr>
              <a:t>стейкхолдеров</a:t>
            </a:r>
            <a:r>
              <a:rPr lang="ru-RU" sz="28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ru-RU" sz="2800" b="1" dirty="0">
                <a:cs typeface="Arial" pitchFamily="34" charset="0"/>
              </a:rPr>
              <a:t>через коммуникации;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cs typeface="Arial" pitchFamily="34" charset="0"/>
              </a:rPr>
              <a:t>Выявление </a:t>
            </a:r>
            <a:r>
              <a:rPr lang="ru-RU" sz="2800" b="1" dirty="0">
                <a:solidFill>
                  <a:srgbClr val="FF0000"/>
                </a:solidFill>
                <a:cs typeface="Arial" pitchFamily="34" charset="0"/>
              </a:rPr>
              <a:t>текущих проблем</a:t>
            </a:r>
            <a:r>
              <a:rPr lang="ru-RU" sz="2800" b="1" dirty="0">
                <a:cs typeface="Arial" pitchFamily="34" charset="0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cs typeface="Arial" pitchFamily="34" charset="0"/>
              </a:rPr>
              <a:t>Выявление </a:t>
            </a:r>
            <a:r>
              <a:rPr lang="ru-RU" sz="2800" b="1" dirty="0">
                <a:solidFill>
                  <a:srgbClr val="FF0000"/>
                </a:solidFill>
                <a:cs typeface="Arial" pitchFamily="34" charset="0"/>
              </a:rPr>
              <a:t>будущих проблем</a:t>
            </a:r>
            <a:r>
              <a:rPr lang="ru-RU" sz="2800" b="1" dirty="0">
                <a:cs typeface="Arial" pitchFamily="34" charset="0"/>
              </a:rPr>
              <a:t>, которые могут возникнуть при взаимодействии со </a:t>
            </a:r>
            <a:r>
              <a:rPr lang="ru-RU" sz="2800" b="1" dirty="0" err="1">
                <a:cs typeface="Arial" pitchFamily="34" charset="0"/>
              </a:rPr>
              <a:t>стейкхолдерами</a:t>
            </a:r>
            <a:r>
              <a:rPr lang="ru-RU" sz="2800" b="1" dirty="0"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06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9331"/>
            <a:ext cx="10515600" cy="6799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Технологии и инструментарий процесса </a:t>
            </a:r>
            <a:r>
              <a:rPr lang="ru-RU" sz="2400" dirty="0" smtClean="0"/>
              <a:t>«</a:t>
            </a:r>
            <a:r>
              <a:rPr lang="ru-RU" sz="2400" dirty="0"/>
              <a:t>Управление взаимодействием </a:t>
            </a:r>
            <a:r>
              <a:rPr lang="ru-RU" sz="2400" dirty="0" smtClean="0"/>
              <a:t>со </a:t>
            </a:r>
            <a:r>
              <a:rPr lang="ru-RU" sz="2400" dirty="0" err="1"/>
              <a:t>стейкхолдерами</a:t>
            </a:r>
            <a:r>
              <a:rPr lang="ru-RU" sz="2400" dirty="0"/>
              <a:t> проекта»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147" y="1094105"/>
            <a:ext cx="5910943" cy="55069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>Межличностные коммуникации</a:t>
            </a:r>
            <a:r>
              <a:rPr lang="ru-RU" sz="2000" dirty="0" smtClean="0"/>
              <a:t>:</a:t>
            </a:r>
          </a:p>
          <a:p>
            <a:pPr marL="800100" lvl="1" indent="-342900">
              <a:buFont typeface="+mj-lt"/>
              <a:buAutoNum type="arabicParenR"/>
            </a:pPr>
            <a:r>
              <a:rPr lang="ru-RU" sz="2000" dirty="0"/>
              <a:t>Преодоление сопротивления изменениям (</a:t>
            </a:r>
            <a:r>
              <a:rPr lang="ru-RU" sz="2000" dirty="0" smtClean="0"/>
              <a:t>управление </a:t>
            </a:r>
            <a:r>
              <a:rPr lang="ru-RU" sz="2000" dirty="0"/>
              <a:t>изменениями в организации </a:t>
            </a:r>
            <a:r>
              <a:rPr lang="ru-RU" sz="2000" dirty="0" smtClean="0"/>
              <a:t>по схеме </a:t>
            </a:r>
            <a:r>
              <a:rPr lang="ru-RU" sz="2000" dirty="0"/>
              <a:t>8 шагов </a:t>
            </a:r>
            <a:r>
              <a:rPr lang="ru-RU" sz="2000" dirty="0" smtClean="0"/>
              <a:t>по Джону </a:t>
            </a:r>
            <a:r>
              <a:rPr lang="ru-RU" sz="2000" dirty="0" err="1"/>
              <a:t>Коттеру</a:t>
            </a:r>
            <a:r>
              <a:rPr lang="ru-RU" sz="2000" dirty="0" smtClean="0"/>
              <a:t>);</a:t>
            </a:r>
          </a:p>
          <a:p>
            <a:pPr marL="800100" lvl="1" indent="-342900">
              <a:buFont typeface="+mj-lt"/>
              <a:buAutoNum type="arabicParenR"/>
            </a:pPr>
            <a:r>
              <a:rPr lang="ru-RU" sz="2000" dirty="0"/>
              <a:t>Активное </a:t>
            </a:r>
            <a:r>
              <a:rPr lang="ru-RU" sz="2000" dirty="0" smtClean="0"/>
              <a:t>слушание (техника ведения переговоров);</a:t>
            </a:r>
          </a:p>
          <a:p>
            <a:pPr marL="800100" lvl="1" indent="-342900">
              <a:buFont typeface="+mj-lt"/>
              <a:buAutoNum type="arabicParenR"/>
            </a:pPr>
            <a:r>
              <a:rPr lang="ru-RU" sz="2000" dirty="0"/>
              <a:t>Разрешение </a:t>
            </a:r>
            <a:r>
              <a:rPr lang="ru-RU" sz="2000" dirty="0" smtClean="0"/>
              <a:t>конфликтов:</a:t>
            </a:r>
          </a:p>
          <a:p>
            <a:pPr lvl="2"/>
            <a:r>
              <a:rPr lang="ru-RU" sz="2000" dirty="0" smtClean="0"/>
              <a:t>Уход/Избегание</a:t>
            </a:r>
          </a:p>
          <a:p>
            <a:pPr lvl="2"/>
            <a:r>
              <a:rPr lang="ru-RU" sz="2000" dirty="0" smtClean="0"/>
              <a:t>Смягчение/Приспособление</a:t>
            </a:r>
          </a:p>
          <a:p>
            <a:pPr lvl="2"/>
            <a:r>
              <a:rPr lang="ru-RU" sz="2000" dirty="0" smtClean="0"/>
              <a:t>Компромисс/Примирение</a:t>
            </a:r>
          </a:p>
          <a:p>
            <a:pPr lvl="2"/>
            <a:r>
              <a:rPr lang="ru-RU" sz="2000" dirty="0" smtClean="0"/>
              <a:t>Принуждение/Приказ</a:t>
            </a:r>
          </a:p>
          <a:p>
            <a:pPr lvl="2"/>
            <a:r>
              <a:rPr lang="ru-RU" sz="2000" dirty="0"/>
              <a:t>Сотрудничество / Решение </a:t>
            </a:r>
            <a:r>
              <a:rPr lang="ru-RU" sz="2000" dirty="0" smtClean="0"/>
              <a:t>проблемы</a:t>
            </a:r>
          </a:p>
          <a:p>
            <a:pPr marL="800100" lvl="1" indent="-342900">
              <a:buFont typeface="+mj-lt"/>
              <a:buAutoNum type="arabicParenR" startAt="4"/>
            </a:pPr>
            <a:r>
              <a:rPr lang="ru-RU" sz="2000" dirty="0"/>
              <a:t>Построение доверия </a:t>
            </a:r>
            <a:r>
              <a:rPr lang="ru-RU" sz="2000" dirty="0" smtClean="0"/>
              <a:t>(построение </a:t>
            </a:r>
            <a:r>
              <a:rPr lang="ru-RU" sz="2000" dirty="0"/>
              <a:t>подобной организационной культуры в </a:t>
            </a:r>
            <a:r>
              <a:rPr lang="ru-RU" sz="2000" dirty="0" smtClean="0"/>
              <a:t>области проектного </a:t>
            </a:r>
            <a:r>
              <a:rPr lang="ru-RU" sz="2000" dirty="0"/>
              <a:t>управления</a:t>
            </a:r>
            <a:r>
              <a:rPr lang="ru-RU" sz="2000" dirty="0" smtClean="0"/>
              <a:t>).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15</a:t>
            </a:fld>
            <a:endParaRPr lang="ru-RU" noProof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638173" y="1094105"/>
            <a:ext cx="5187787" cy="5506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>Управленческие навыки</a:t>
            </a:r>
            <a:r>
              <a:rPr lang="ru-RU" sz="2000" dirty="0" smtClean="0"/>
              <a:t>:</a:t>
            </a:r>
          </a:p>
          <a:p>
            <a:pPr marL="800100" lvl="1" indent="-342900">
              <a:buFont typeface="+mj-lt"/>
              <a:buAutoNum type="arabicParenR"/>
            </a:pPr>
            <a:r>
              <a:rPr lang="ru-RU" sz="2000" dirty="0"/>
              <a:t>способствование достижению консенсуса относительно </a:t>
            </a:r>
            <a:r>
              <a:rPr lang="ru-RU" sz="2000" dirty="0" smtClean="0"/>
              <a:t>целей проекта</a:t>
            </a:r>
            <a:r>
              <a:rPr lang="ru-RU" sz="2000" dirty="0"/>
              <a:t>;</a:t>
            </a:r>
            <a:endParaRPr lang="ru-RU" sz="2000" dirty="0" smtClean="0"/>
          </a:p>
          <a:p>
            <a:pPr marL="800100" lvl="1" indent="-342900">
              <a:buFont typeface="+mj-lt"/>
              <a:buAutoNum type="arabicParenR"/>
            </a:pPr>
            <a:r>
              <a:rPr lang="ru-RU" sz="2000" dirty="0"/>
              <a:t>оказание влияния на </a:t>
            </a:r>
            <a:r>
              <a:rPr lang="ru-RU" sz="2000" dirty="0" err="1"/>
              <a:t>стейкхолдеров</a:t>
            </a:r>
            <a:r>
              <a:rPr lang="ru-RU" sz="2000" dirty="0"/>
              <a:t> с целью оказания ими </a:t>
            </a:r>
            <a:r>
              <a:rPr lang="ru-RU" sz="2000" dirty="0" smtClean="0"/>
              <a:t>поддержки </a:t>
            </a:r>
            <a:r>
              <a:rPr lang="ru-RU" sz="2000" dirty="0"/>
              <a:t>проект;</a:t>
            </a:r>
            <a:endParaRPr lang="ru-RU" sz="2000" dirty="0" smtClean="0"/>
          </a:p>
          <a:p>
            <a:pPr marL="800100" lvl="1" indent="-342900">
              <a:buFont typeface="+mj-lt"/>
              <a:buAutoNum type="arabicParenR"/>
            </a:pPr>
            <a:r>
              <a:rPr lang="ru-RU" sz="2000" dirty="0"/>
              <a:t>ведение переговоров для лучшего удовлетворения </a:t>
            </a:r>
            <a:r>
              <a:rPr lang="ru-RU" sz="2000" dirty="0" smtClean="0"/>
              <a:t>нужд проекта;</a:t>
            </a:r>
          </a:p>
          <a:p>
            <a:pPr marL="800100" lvl="1" indent="-342900">
              <a:buFont typeface="+mj-lt"/>
              <a:buAutoNum type="arabicParenR"/>
            </a:pPr>
            <a:r>
              <a:rPr lang="ru-RU" sz="2000" dirty="0"/>
              <a:t>изменение организационного поведения для того, чтобы </a:t>
            </a:r>
            <a:r>
              <a:rPr lang="ru-RU" sz="2000" dirty="0" smtClean="0"/>
              <a:t>результаты </a:t>
            </a:r>
            <a:r>
              <a:rPr lang="ru-RU" sz="2000" dirty="0"/>
              <a:t>проекта были приняты в компании.</a:t>
            </a:r>
          </a:p>
        </p:txBody>
      </p:sp>
    </p:spTree>
    <p:extLst>
      <p:ext uri="{BB962C8B-B14F-4D97-AF65-F5344CB8AC3E}">
        <p14:creationId xmlns:p14="http://schemas.microsoft.com/office/powerpoint/2010/main" val="4112205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+mn-lt"/>
                <a:cs typeface="Arial" pitchFamily="34" charset="0"/>
              </a:rPr>
              <a:t>Контроль вовлечения </a:t>
            </a:r>
            <a:r>
              <a:rPr lang="ru-RU" sz="2800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стейкхолдеров</a:t>
            </a:r>
            <a:endParaRPr lang="ru-RU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7400" y="2514600"/>
            <a:ext cx="8229600" cy="1828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cs typeface="Arial" pitchFamily="34" charset="0"/>
              </a:rPr>
              <a:t>Мониторинг вовлечения </a:t>
            </a:r>
            <a:r>
              <a:rPr lang="ru-RU" sz="2800" b="1" dirty="0" err="1">
                <a:cs typeface="Arial" pitchFamily="34" charset="0"/>
              </a:rPr>
              <a:t>стейкхолдеров</a:t>
            </a:r>
            <a:r>
              <a:rPr lang="ru-RU" sz="2800" b="1" dirty="0">
                <a:cs typeface="Arial" pitchFamily="34" charset="0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cs typeface="Arial" pitchFamily="34" charset="0"/>
              </a:rPr>
              <a:t>Корректировка стратегии и плана взаимодействий.</a:t>
            </a:r>
          </a:p>
        </p:txBody>
      </p:sp>
    </p:spTree>
    <p:extLst>
      <p:ext uri="{BB962C8B-B14F-4D97-AF65-F5344CB8AC3E}">
        <p14:creationId xmlns:p14="http://schemas.microsoft.com/office/powerpoint/2010/main" val="2154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858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Процесс контроля взаимодействия со </a:t>
            </a:r>
            <a:r>
              <a:rPr lang="ru-RU" sz="2400" dirty="0" err="1"/>
              <a:t>стейкхолдерами</a:t>
            </a:r>
            <a:r>
              <a:rPr lang="ru-RU" sz="2400" dirty="0"/>
              <a:t> </a:t>
            </a:r>
            <a:r>
              <a:rPr lang="ru-RU" sz="2400" dirty="0" smtClean="0"/>
              <a:t>проекта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17</a:t>
            </a:fld>
            <a:endParaRPr lang="ru-RU" noProof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508" t="20637" r="44765" b="21951"/>
          <a:stretch/>
        </p:blipFill>
        <p:spPr>
          <a:xfrm>
            <a:off x="2299061" y="827314"/>
            <a:ext cx="7802882" cy="58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+mn-lt"/>
                <a:cs typeface="Arial" pitchFamily="34" charset="0"/>
              </a:rPr>
              <a:t>Матрица оценки вовлечения </a:t>
            </a:r>
            <a:r>
              <a:rPr lang="ru-RU" sz="2800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стейкхолдеров</a:t>
            </a:r>
            <a:endParaRPr lang="ru-RU" sz="28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828800" y="1447800"/>
          <a:ext cx="8458200" cy="457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+mn-lt"/>
                          <a:cs typeface="Arial" pitchFamily="34" charset="0"/>
                        </a:rPr>
                        <a:t>Стейкхолдеры</a:t>
                      </a:r>
                      <a:endParaRPr lang="ru-RU" sz="28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А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В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С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+mn-lt"/>
                          <a:cs typeface="Arial" pitchFamily="34" charset="0"/>
                        </a:rPr>
                        <a:t>Несовместимость</a:t>
                      </a:r>
                      <a:endParaRPr lang="ru-RU" sz="24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+mn-lt"/>
                          <a:cs typeface="Arial" pitchFamily="34" charset="0"/>
                        </a:rPr>
                        <a:t>Сопротивление</a:t>
                      </a:r>
                      <a:endParaRPr lang="ru-RU" sz="24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+mn-lt"/>
                          <a:cs typeface="Arial" pitchFamily="34" charset="0"/>
                        </a:rPr>
                        <a:t>Нейтральность</a:t>
                      </a:r>
                      <a:endParaRPr lang="ru-RU" sz="24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Поддержка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Лидирование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11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 descr="Мужчина разговаривает по телефону">
            <a:extLst>
              <a:ext uri="{FF2B5EF4-FFF2-40B4-BE49-F238E27FC236}">
                <a16:creationId xmlns:a16="http://schemas.microsoft.com/office/drawing/2014/main" id="{2894B736-0F24-454E-8A9D-717EB7869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0"/>
            <a:ext cx="6991350" cy="6858000"/>
          </a:xfrm>
          <a:prstGeom prst="rect">
            <a:avLst/>
          </a:prstGeom>
        </p:spPr>
      </p:pic>
      <p:sp>
        <p:nvSpPr>
          <p:cNvPr id="5" name="объект 3" descr="Бежевый прямоугольник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sp>
        <p:nvSpPr>
          <p:cNvPr id="6" name="объект 6" descr="Синий прямоугольник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5502275" y="1692008"/>
            <a:ext cx="6689725" cy="833856"/>
          </a:xfrm>
        </p:spPr>
        <p:txBody>
          <a:bodyPr rtlCol="0">
            <a:noAutofit/>
          </a:bodyPr>
          <a:lstStyle/>
          <a:p>
            <a:pPr algn="ctr" rtl="0"/>
            <a:r>
              <a:rPr lang="ru-RU" sz="2400" dirty="0" smtClean="0">
                <a:solidFill>
                  <a:schemeClr val="bg1"/>
                </a:solidFill>
              </a:rPr>
              <a:t>КЛЮЧЕВЫЕ ПОЗИЦИИ ДЛЯ ПРОЕКТА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smtClean="0"/>
              <a:t>19</a:t>
            </a:fld>
            <a:endParaRPr lang="ru-RU"/>
          </a:p>
        </p:txBody>
      </p:sp>
      <p:sp>
        <p:nvSpPr>
          <p:cNvPr id="7" name="объект 9" descr="Бежевый прямоугольник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 bwMode="white">
          <a:xfrm>
            <a:off x="6838642" y="2380572"/>
            <a:ext cx="3880800" cy="0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 bwMode="white">
          <a:xfrm>
            <a:off x="5590539" y="2507382"/>
            <a:ext cx="6401163" cy="244779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спонсор проекта, </a:t>
            </a:r>
            <a:endParaRPr lang="ru-RU" sz="2400" i="1" spc="-25" dirty="0" smtClean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i="1" spc="-2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руководитель </a:t>
            </a:r>
            <a:r>
              <a:rPr lang="ru-RU" sz="24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линейного (функционального) </a:t>
            </a:r>
            <a:r>
              <a:rPr lang="ru-RU" sz="2400" i="1" spc="-2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подразделения</a:t>
            </a:r>
            <a:r>
              <a:rPr lang="ru-RU" sz="24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, </a:t>
            </a:r>
            <a:endParaRPr lang="ru-RU" sz="2400" i="1" spc="-25" dirty="0" smtClean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i="1" spc="-2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руководитель </a:t>
            </a:r>
            <a:r>
              <a:rPr lang="ru-RU" sz="24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(менеджер) проекта, </a:t>
            </a:r>
            <a:endParaRPr lang="ru-RU" sz="2400" i="1" spc="-25" dirty="0" smtClean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i="1" spc="-2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специалист </a:t>
            </a:r>
            <a:r>
              <a:rPr lang="ru-RU" sz="24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(</a:t>
            </a:r>
            <a:r>
              <a:rPr lang="ru-RU" sz="2400" i="1" spc="-2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исполнитель),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i="1" spc="-2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проектный офис.</a:t>
            </a:r>
            <a:endParaRPr lang="ru-RU" sz="2400" i="1" spc="-2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39886" y="61174"/>
            <a:ext cx="845525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3200" b="1" spc="65" dirty="0">
                <a:cs typeface="Arial"/>
              </a:rPr>
              <a:t>3</a:t>
            </a:r>
            <a:r>
              <a:rPr lang="ru-RU" sz="3200" b="1" spc="65" dirty="0" smtClean="0">
                <a:cs typeface="Arial"/>
              </a:rPr>
              <a:t>. </a:t>
            </a:r>
            <a:r>
              <a:rPr lang="ru-RU" sz="3200" b="1" spc="65" dirty="0">
                <a:cs typeface="Arial"/>
              </a:rPr>
              <a:t>Комплектование проектной команды</a:t>
            </a:r>
          </a:p>
        </p:txBody>
      </p:sp>
    </p:spTree>
    <p:extLst>
      <p:ext uri="{BB962C8B-B14F-4D97-AF65-F5344CB8AC3E}">
        <p14:creationId xmlns:p14="http://schemas.microsoft.com/office/powerpoint/2010/main" val="17939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F5CA5-03EC-4CA9-AB58-216736666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067" y="1557749"/>
            <a:ext cx="7886700" cy="40106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Процессы управления </a:t>
            </a:r>
            <a:r>
              <a:rPr lang="ru-RU" sz="2400" dirty="0" err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стейкхолдерами</a:t>
            </a:r>
            <a:endParaRPr lang="ru-RU" sz="2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5097" y="699207"/>
            <a:ext cx="11260183" cy="707886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Стейкхолдер</a:t>
            </a:r>
            <a:r>
              <a:rPr lang="ru-RU" sz="2000" dirty="0"/>
              <a:t> – это физическое или юридическое лицо, напрямую или косвенно влияющее на разработку, развитие и прибыль проекта или </a:t>
            </a:r>
            <a:r>
              <a:rPr lang="ru-RU" sz="2000" dirty="0" smtClean="0"/>
              <a:t>бизнеса</a:t>
            </a:r>
            <a:r>
              <a:rPr lang="ru-RU" sz="2000" dirty="0"/>
              <a:t> </a:t>
            </a:r>
            <a:r>
              <a:rPr lang="ru-RU" sz="2000" dirty="0" smtClean="0"/>
              <a:t>– «заинтересованная </a:t>
            </a:r>
            <a:r>
              <a:rPr lang="ru-RU" sz="2000" dirty="0"/>
              <a:t>сторона».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3177" y="193978"/>
            <a:ext cx="1146048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500" b="1" i="1" spc="65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1. </a:t>
            </a:r>
            <a:r>
              <a:rPr lang="ru-RU" sz="2500" b="1" i="1" spc="65" dirty="0" err="1" smtClean="0">
                <a:solidFill>
                  <a:schemeClr val="accent6">
                    <a:lumMod val="75000"/>
                  </a:schemeClr>
                </a:solidFill>
                <a:cs typeface="Arial"/>
              </a:rPr>
              <a:t>Стейкхолдеры</a:t>
            </a:r>
            <a:r>
              <a:rPr lang="ru-RU" sz="2500" b="1" i="1" spc="65" dirty="0" smtClean="0">
                <a:solidFill>
                  <a:schemeClr val="accent6">
                    <a:lumMod val="75000"/>
                  </a:schemeClr>
                </a:solidFill>
                <a:cs typeface="Arial"/>
              </a:rPr>
              <a:t>: идентификация и анализ</a:t>
            </a:r>
            <a:endParaRPr lang="ru-RU" sz="2500" b="1" i="1" spc="65" dirty="0">
              <a:solidFill>
                <a:schemeClr val="accent6">
                  <a:lumMod val="75000"/>
                </a:schemeClr>
              </a:solidFill>
              <a:cs typeface="Arial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44183944"/>
              </p:ext>
            </p:extLst>
          </p:nvPr>
        </p:nvGraphicFramePr>
        <p:xfrm>
          <a:off x="505097" y="1958815"/>
          <a:ext cx="11260183" cy="247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65304214"/>
              </p:ext>
            </p:extLst>
          </p:nvPr>
        </p:nvGraphicFramePr>
        <p:xfrm>
          <a:off x="2075542" y="5103223"/>
          <a:ext cx="8128000" cy="1453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978297" y="4508384"/>
            <a:ext cx="8313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a typeface="+mj-ea"/>
                <a:cs typeface="Arial" panose="020B0604020202020204" pitchFamily="34" charset="0"/>
              </a:rPr>
              <a:t>Процесс идентификации </a:t>
            </a:r>
            <a:r>
              <a:rPr lang="ru-RU" sz="2400" b="1" dirty="0" err="1">
                <a:solidFill>
                  <a:srgbClr val="FF0000"/>
                </a:solidFill>
                <a:ea typeface="+mj-ea"/>
                <a:cs typeface="Arial" panose="020B0604020202020204" pitchFamily="34" charset="0"/>
              </a:rPr>
              <a:t>стейкхолдеров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696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38" y="0"/>
            <a:ext cx="12128862" cy="539931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Таблица </a:t>
            </a:r>
            <a:r>
              <a:rPr lang="ru-RU" sz="2400" dirty="0" smtClean="0"/>
              <a:t>1 - </a:t>
            </a:r>
            <a:r>
              <a:rPr lang="ru-RU" sz="2400" dirty="0"/>
              <a:t>Характеристики позиций в проектной системе управления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20</a:t>
            </a:fld>
            <a:endParaRPr lang="ru-RU" noProof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729185"/>
              </p:ext>
            </p:extLst>
          </p:nvPr>
        </p:nvGraphicFramePr>
        <p:xfrm>
          <a:off x="230775" y="466203"/>
          <a:ext cx="11595185" cy="5953842"/>
        </p:xfrm>
        <a:graphic>
          <a:graphicData uri="http://schemas.openxmlformats.org/drawingml/2006/table">
            <a:tbl>
              <a:tblPr/>
              <a:tblGrid>
                <a:gridCol w="1531997">
                  <a:extLst>
                    <a:ext uri="{9D8B030D-6E8A-4147-A177-3AD203B41FA5}">
                      <a16:colId xmlns:a16="http://schemas.microsoft.com/office/drawing/2014/main" val="1991972133"/>
                    </a:ext>
                  </a:extLst>
                </a:gridCol>
                <a:gridCol w="5700474">
                  <a:extLst>
                    <a:ext uri="{9D8B030D-6E8A-4147-A177-3AD203B41FA5}">
                      <a16:colId xmlns:a16="http://schemas.microsoft.com/office/drawing/2014/main" val="3760962469"/>
                    </a:ext>
                  </a:extLst>
                </a:gridCol>
                <a:gridCol w="4362714">
                  <a:extLst>
                    <a:ext uri="{9D8B030D-6E8A-4147-A177-3AD203B41FA5}">
                      <a16:colId xmlns:a16="http://schemas.microsoft.com/office/drawing/2014/main" val="862809589"/>
                    </a:ext>
                  </a:extLst>
                </a:gridCol>
              </a:tblGrid>
              <a:tr h="460257">
                <a:tc>
                  <a:txBody>
                    <a:bodyPr/>
                    <a:lstStyle/>
                    <a:p>
                      <a:pPr marL="11874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Позиция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4572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Административное </a:t>
                      </a:r>
                      <a:r>
                        <a:rPr lang="ru-RU" sz="15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и отчетность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9855" marR="12509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Сфера коммуникаций, </a:t>
                      </a:r>
                      <a:r>
                        <a:rPr lang="ru-RU" sz="1500" b="1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персоналом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748254"/>
                  </a:ext>
                </a:extLst>
              </a:tr>
              <a:tr h="409611">
                <a:tc>
                  <a:txBody>
                    <a:bodyPr/>
                    <a:lstStyle/>
                    <a:p>
                      <a:pPr marR="27432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 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13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любой отчетности по проекту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841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Утверждение распределения ролей и ответственности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019712"/>
                  </a:ext>
                </a:extLst>
              </a:tr>
              <a:tr h="1198624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</a:t>
                      </a:r>
                      <a:r>
                        <a:rPr lang="ru-RU" sz="15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линейного </a:t>
                      </a:r>
                      <a:r>
                        <a:rPr lang="ru-RU" sz="15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(функциональ­</a:t>
                      </a:r>
                      <a:r>
                        <a:rPr lang="ru-RU" sz="15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ного) подраз­</a:t>
                      </a:r>
                      <a:r>
                        <a:rPr lang="ru-RU" sz="15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деления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17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Классификация работ, 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выполняемых сотрудниками. </a:t>
                      </a: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оптимального 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количества проектов. </a:t>
                      </a:r>
                      <a:r>
                        <a:rPr lang="ru-RU" sz="15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Фиксация факта «продажи» </a:t>
                      </a: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сотрудника в проект и дохода </a:t>
                      </a:r>
                      <a:r>
                        <a:rPr lang="ru-RU" sz="1500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нее. </a:t>
                      </a: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 и контроль </a:t>
                      </a:r>
                      <a:r>
                        <a:rPr lang="ru-RU" sz="15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ресурсов подразделения. </a:t>
                      </a:r>
                      <a:r>
                        <a:rPr lang="ru-RU" sz="15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накладных </a:t>
                      </a:r>
                      <a:r>
                        <a:rPr lang="ru-RU" sz="15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 между проектами </a:t>
                      </a: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регулярной деятельностью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83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Оперативное перераспреде­</a:t>
                      </a:r>
                      <a:r>
                        <a:rPr lang="ru-RU" sz="15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ление задач внутри подраз­</a:t>
                      </a:r>
                      <a:r>
                        <a:rPr lang="ru-RU" sz="15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деления. </a:t>
                      </a:r>
                      <a:r>
                        <a:rPr lang="ru-RU" sz="15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 противоречий двойного подчинения. </a:t>
                      </a:r>
                      <a:r>
                        <a:rPr lang="ru-RU" sz="15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Отзыв сотрудников </a:t>
                      </a:r>
                      <a:r>
                        <a:rPr lang="ru-RU" sz="15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проекта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168938"/>
                  </a:ext>
                </a:extLst>
              </a:tr>
              <a:tr h="1769947">
                <a:tc>
                  <a:txBody>
                    <a:bodyPr/>
                    <a:lstStyle/>
                    <a:p>
                      <a:pPr marR="1524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 </a:t>
                      </a:r>
                      <a:r>
                        <a:rPr lang="ru-RU" sz="15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(мпнеджер) </a:t>
                      </a:r>
                      <a:r>
                        <a:rPr lang="ru-RU" sz="1500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62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Расчет бюджета проекта, внесение необходимых </a:t>
                      </a: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изменений. </a:t>
                      </a:r>
                      <a:r>
                        <a:rPr lang="ru-RU" sz="15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Расчет трудозатрат. Определение показателей 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проекта, нуждающихся </a:t>
                      </a: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постоянном мониторинге. Определение процедур </a:t>
                      </a:r>
                      <a:r>
                        <a:rPr lang="ru-RU" sz="15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целью разрешения 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конфликта ресурсов. </a:t>
                      </a: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Построение механизмов </a:t>
                      </a:r>
                      <a:r>
                        <a:rPr lang="ru-RU" sz="15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выравнивания мотивации к выгодным и невыгодным </a:t>
                      </a:r>
                      <a:r>
                        <a:rPr lang="ru-RU" sz="15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проектам. 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Оценка результатов, расчет </a:t>
                      </a:r>
                      <a:r>
                        <a:rPr lang="ru-RU" sz="15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прибыли и премий сотруд­</a:t>
                      </a:r>
                      <a:r>
                        <a:rPr lang="ru-RU" sz="1500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никам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Представительство </a:t>
                      </a:r>
                      <a:r>
                        <a:rPr lang="ru-RU" sz="15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высшем уровне. 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Комплектация проектных </a:t>
                      </a: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 с учетом функциональ­</a:t>
                      </a:r>
                      <a:r>
                        <a:rPr lang="ru-RU" sz="1500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 и интеллектуальных 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ролей участников. </a:t>
                      </a: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Сыгровка команды проекта: 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осуществление руководства </a:t>
                      </a:r>
                      <a:r>
                        <a:rPr lang="ru-RU" sz="15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лидерства, мотивация </a:t>
                      </a:r>
                      <a:r>
                        <a:rPr lang="ru-RU" sz="15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сотрудников, разрешение 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конфликтных ситуаций. </a:t>
                      </a:r>
                      <a:r>
                        <a:rPr lang="ru-RU" sz="15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Взаимодействие с контраген­</a:t>
                      </a:r>
                      <a:r>
                        <a:rPr lang="ru-RU" sz="15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тами внутри и вне организа­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ции. Управление доступом </a:t>
                      </a:r>
                      <a:r>
                        <a:rPr lang="ru-RU" sz="15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 информации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828394"/>
                  </a:ext>
                </a:extLst>
              </a:tr>
              <a:tr h="1266152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Специалист </a:t>
                      </a:r>
                      <a:r>
                        <a:rPr lang="ru-RU" sz="1500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(исполнитель)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13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Получение заданий согласно </a:t>
                      </a:r>
                      <a:r>
                        <a:rPr lang="ru-RU" sz="15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внутриорганизационному </a:t>
                      </a:r>
                      <a:r>
                        <a:rPr lang="ru-RU" sz="15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распределению функций. Установление приоритетов деятельности, определение </a:t>
                      </a:r>
                      <a:r>
                        <a:rPr lang="ru-RU" sz="15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первоочередных задач. </a:t>
                      </a:r>
                      <a:r>
                        <a:rPr lang="ru-RU" sz="15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Оптимизация форм </a:t>
                      </a:r>
                      <a:r>
                        <a:rPr lang="ru-RU" sz="15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отчетности. </a:t>
                      </a:r>
                      <a:r>
                        <a:rPr lang="ru-RU" sz="15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Внесение предложений </a:t>
                      </a:r>
                      <a:r>
                        <a:rPr lang="ru-RU" sz="15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пересмотру объемов </a:t>
                      </a:r>
                      <a:r>
                        <a:rPr lang="ru-RU" sz="15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сроков выполнения работ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Взаимодействие внутри </a:t>
                      </a:r>
                      <a:r>
                        <a:rPr lang="ru-RU" sz="15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проектной группы, позицио­</a:t>
                      </a:r>
                      <a:r>
                        <a:rPr lang="ru-RU" sz="15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нирование, распределение </a:t>
                      </a:r>
                      <a:r>
                        <a:rPr lang="ru-RU" sz="15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функциональных и командных ролей. 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Взаимодействие внутри функ­</a:t>
                      </a: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ционального подразделения. </a:t>
                      </a:r>
                      <a:r>
                        <a:rPr lang="ru-RU" sz="15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Информирование о возника­</a:t>
                      </a:r>
                      <a:r>
                        <a:rPr lang="ru-RU" sz="15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ющих проблемах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787490"/>
                  </a:ext>
                </a:extLst>
              </a:tr>
              <a:tr h="742809">
                <a:tc>
                  <a:txBody>
                    <a:bodyPr/>
                    <a:lstStyle/>
                    <a:p>
                      <a:pPr marR="15875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4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Проектный </a:t>
                      </a:r>
                      <a:r>
                        <a:rPr lang="ru-RU" sz="1500" spc="-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офис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Открытие / закрытие проекта. Формирование планового фонда рабочего времени, </a:t>
                      </a:r>
                      <a:r>
                        <a:rPr lang="ru-RU" sz="15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процедур начис­</a:t>
                      </a:r>
                      <a:r>
                        <a:rPr lang="ru-RU" sz="15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ления заработной платы </a:t>
                      </a:r>
                      <a:r>
                        <a:rPr lang="ru-RU" sz="15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премий. </a:t>
                      </a:r>
                      <a:r>
                        <a:rPr lang="ru-RU" sz="15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Фиксация проектных затрат. Формирование отчетности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8956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Ведение архива </a:t>
                      </a:r>
                      <a:r>
                        <a:rPr lang="ru-RU" sz="15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библиотеки. </a:t>
                      </a:r>
                      <a:r>
                        <a:rPr lang="ru-RU" sz="15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собраний </a:t>
                      </a:r>
                      <a:r>
                        <a:rPr lang="ru-RU" sz="15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совещаний, ведение </a:t>
                      </a:r>
                      <a:r>
                        <a:rPr lang="ru-RU" sz="1500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протокола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98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6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802" y="5533891"/>
            <a:ext cx="10515600" cy="72403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Рисунок 1 - Организационная </a:t>
            </a:r>
            <a:r>
              <a:rPr lang="ru-RU" sz="2400" dirty="0"/>
              <a:t>структура при проектной системе управления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21</a:t>
            </a:fld>
            <a:endParaRPr lang="ru-RU" noProof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977" y="1663337"/>
            <a:ext cx="8076384" cy="37708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93602" y="180909"/>
            <a:ext cx="10957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 </a:t>
            </a:r>
            <a:r>
              <a:rPr lang="ru-RU" sz="24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определить, кого из сотрудников подразделения </a:t>
            </a:r>
            <a:r>
              <a:rPr lang="ru-RU" sz="24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делегировать </a:t>
            </a:r>
            <a:r>
              <a:rPr lang="ru-RU" sz="24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проект, понять, за счет каких организационных и временных ресурсов это будет сделано, освободить этого специалиста от ряда </a:t>
            </a:r>
            <a:r>
              <a:rPr lang="ru-RU" sz="24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текущих задач.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4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Два человека пожимают руки">
            <a:extLst>
              <a:ext uri="{FF2B5EF4-FFF2-40B4-BE49-F238E27FC236}">
                <a16:creationId xmlns:a16="http://schemas.microsoft.com/office/drawing/2014/main" id="{42EF1974-141C-494C-A63E-216742273C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2" name="объект 3" descr="Синий прямоугольник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sp>
        <p:nvSpPr>
          <p:cNvPr id="23" name="Овал 22" descr="Бежевый овал">
            <a:extLst>
              <a:ext uri="{FF2B5EF4-FFF2-40B4-BE49-F238E27FC236}">
                <a16:creationId xmlns:a16="http://schemas.microsoft.com/office/drawing/2014/main" id="{433945EE-A7C1-410E-BF29-F5CEA2F4F576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2D8AA6DB-EBDB-4269-B4E5-AD059714C629}"/>
              </a:ext>
            </a:extLst>
          </p:cNvPr>
          <p:cNvSpPr>
            <a:spLocks noGrp="1"/>
          </p:cNvSpPr>
          <p:nvPr>
            <p:ph sz="half" idx="15"/>
          </p:nvPr>
        </p:nvSpPr>
        <p:spPr bwMode="white">
          <a:xfrm>
            <a:off x="8244081" y="874175"/>
            <a:ext cx="3581879" cy="1922438"/>
          </a:xfrm>
        </p:spPr>
        <p:txBody>
          <a:bodyPr rtlCol="0">
            <a:noAutofit/>
          </a:bodyPr>
          <a:lstStyle/>
          <a:p>
            <a:pPr marL="12700" rtl="0">
              <a:lnSpc>
                <a:spcPct val="120000"/>
              </a:lnSpc>
              <a:spcBef>
                <a:spcPts val="100"/>
              </a:spcBef>
            </a:pPr>
            <a:r>
              <a:rPr lang="ru-RU" b="1" u="sng" dirty="0" smtClean="0">
                <a:solidFill>
                  <a:schemeClr val="bg1"/>
                </a:solidFill>
              </a:rPr>
              <a:t>Новизна</a:t>
            </a:r>
            <a:endParaRPr lang="ru-RU" b="1" u="sng" dirty="0">
              <a:solidFill>
                <a:schemeClr val="bg1"/>
              </a:solidFill>
            </a:endParaRP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ru-RU" i="1" spc="-1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В короткий </a:t>
            </a:r>
            <a:r>
              <a:rPr lang="ru-RU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срок </a:t>
            </a:r>
            <a:r>
              <a:rPr lang="ru-RU" i="1" spc="-1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нужно </a:t>
            </a:r>
            <a:r>
              <a:rPr lang="ru-RU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познакомиться с новыми людьми, установить </a:t>
            </a:r>
            <a:r>
              <a:rPr lang="ru-RU" i="1" spc="-1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контакты</a:t>
            </a:r>
            <a:r>
              <a:rPr lang="ru-RU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, достичь взаимопонимания и встроиться в систему новой деятельности зачастую с высокой степенью взаимозависимости.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2AF9D9A5-149E-4118-AAE3-8EF91B9C5B7D}"/>
              </a:ext>
            </a:extLst>
          </p:cNvPr>
          <p:cNvSpPr>
            <a:spLocks noGrp="1"/>
          </p:cNvSpPr>
          <p:nvPr>
            <p:ph sz="half" idx="14"/>
          </p:nvPr>
        </p:nvSpPr>
        <p:spPr bwMode="white">
          <a:xfrm>
            <a:off x="4629910" y="925484"/>
            <a:ext cx="3148965" cy="1922438"/>
          </a:xfrm>
        </p:spPr>
        <p:txBody>
          <a:bodyPr rtlCol="0">
            <a:noAutofit/>
          </a:bodyPr>
          <a:lstStyle/>
          <a:p>
            <a:pPr marL="12700" rtl="0">
              <a:lnSpc>
                <a:spcPct val="120000"/>
              </a:lnSpc>
              <a:spcBef>
                <a:spcPts val="100"/>
              </a:spcBef>
            </a:pPr>
            <a:r>
              <a:rPr lang="ru-RU" b="1" u="sng" dirty="0" smtClean="0">
                <a:solidFill>
                  <a:schemeClr val="bg1"/>
                </a:solidFill>
              </a:rPr>
              <a:t>Многозадачность</a:t>
            </a:r>
            <a:endParaRPr lang="ru-RU" b="1" u="sng" dirty="0">
              <a:solidFill>
                <a:schemeClr val="bg1"/>
              </a:solidFill>
            </a:endParaRP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ru-RU" i="1" spc="-1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Сотрудник получает </a:t>
            </a:r>
            <a:r>
              <a:rPr lang="ru-RU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возможность шире рассматривать ситуацию, видеть в ней стороны, напрямую не связанные с его функциональной ролью. Однако при этом возникают конфликты </a:t>
            </a:r>
            <a:r>
              <a:rPr lang="ru-RU" i="1" spc="-1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интересов.</a:t>
            </a:r>
            <a:endParaRPr lang="ru-RU" i="1" spc="-1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90A3AE-E658-426D-96CD-CB0614B7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smtClean="0"/>
              <a:t>22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BDEDF39-62EC-40AF-98F4-06A79F1F80F1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469686" y="157797"/>
            <a:ext cx="10515600" cy="631352"/>
          </a:xfrm>
        </p:spPr>
        <p:txBody>
          <a:bodyPr rtlCol="0"/>
          <a:lstStyle/>
          <a:p>
            <a:r>
              <a:rPr lang="ru-RU" dirty="0" smtClean="0"/>
              <a:t>Особенности </a:t>
            </a:r>
            <a:r>
              <a:rPr lang="ru-RU" dirty="0"/>
              <a:t>организации проектных групп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3DC0E4E-6822-467C-96E3-77C667B41D2B}"/>
              </a:ext>
            </a:extLst>
          </p:cNvPr>
          <p:cNvSpPr>
            <a:spLocks noGrp="1"/>
          </p:cNvSpPr>
          <p:nvPr>
            <p:ph sz="half" idx="1"/>
          </p:nvPr>
        </p:nvSpPr>
        <p:spPr bwMode="white">
          <a:xfrm>
            <a:off x="779586" y="969017"/>
            <a:ext cx="3148965" cy="2146629"/>
          </a:xfrm>
        </p:spPr>
        <p:txBody>
          <a:bodyPr rtlCol="0">
            <a:noAutofit/>
          </a:bodyPr>
          <a:lstStyle/>
          <a:p>
            <a:pPr marL="12700" rtl="0">
              <a:lnSpc>
                <a:spcPct val="120000"/>
              </a:lnSpc>
              <a:spcBef>
                <a:spcPts val="100"/>
              </a:spcBef>
            </a:pPr>
            <a:r>
              <a:rPr lang="ru-RU" b="1" u="sng" dirty="0" smtClean="0">
                <a:solidFill>
                  <a:schemeClr val="bg1"/>
                </a:solidFill>
              </a:rPr>
              <a:t>Мотивация</a:t>
            </a:r>
            <a:endParaRPr lang="ru-RU" b="1" u="sng" dirty="0">
              <a:solidFill>
                <a:schemeClr val="bg1"/>
              </a:solidFill>
            </a:endParaRP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ru-RU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С одной стороны, проектная деятельность отрывает </a:t>
            </a:r>
            <a:r>
              <a:rPr lang="ru-RU" i="1" spc="-1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сотрудника, с другой –проектная работа </a:t>
            </a:r>
            <a:r>
              <a:rPr lang="ru-RU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задает зоны развития, расширения полномочий, решения нестандартных </a:t>
            </a:r>
            <a:r>
              <a:rPr lang="ru-RU" i="1" spc="-1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задач, отвлекает от рутины.</a:t>
            </a:r>
            <a:endParaRPr lang="ru-RU" sz="2000" i="1" spc="-1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DBCC020E-50A1-4B26-95EE-F180516D8BD8}"/>
              </a:ext>
            </a:extLst>
          </p:cNvPr>
          <p:cNvSpPr>
            <a:spLocks noGrp="1"/>
          </p:cNvSpPr>
          <p:nvPr>
            <p:ph sz="half" idx="16"/>
          </p:nvPr>
        </p:nvSpPr>
        <p:spPr bwMode="white">
          <a:xfrm>
            <a:off x="8220829" y="3579488"/>
            <a:ext cx="3527034" cy="3152237"/>
          </a:xfrm>
        </p:spPr>
        <p:txBody>
          <a:bodyPr rtlCol="0">
            <a:noAutofit/>
          </a:bodyPr>
          <a:lstStyle/>
          <a:p>
            <a:pPr marL="12700" rtl="0">
              <a:lnSpc>
                <a:spcPct val="120000"/>
              </a:lnSpc>
              <a:spcBef>
                <a:spcPts val="100"/>
              </a:spcBef>
            </a:pPr>
            <a:r>
              <a:rPr lang="ru-RU" b="1" u="sng" dirty="0" smtClean="0">
                <a:solidFill>
                  <a:schemeClr val="bg1"/>
                </a:solidFill>
              </a:rPr>
              <a:t>Групповая динамика</a:t>
            </a:r>
            <a:endParaRPr lang="ru-RU" b="1" u="sng" dirty="0">
              <a:solidFill>
                <a:schemeClr val="bg1"/>
              </a:solidFill>
            </a:endParaRP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ru-RU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Возникает двойная либо множественная идентичность сотрудника </a:t>
            </a:r>
            <a:r>
              <a:rPr lang="ru-RU" i="1" spc="-1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с </a:t>
            </a:r>
            <a:r>
              <a:rPr lang="ru-RU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несколькими группами. </a:t>
            </a:r>
            <a:r>
              <a:rPr lang="ru-RU" i="1" spc="-15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В зависимости от престижности проекта, </a:t>
            </a:r>
            <a:r>
              <a:rPr lang="ru-RU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переоценивается членство в собственном подразделении, складывается соответствующее отношение к проектной группе.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72176240-9D71-46A9-959A-FFCF84DC04A3}"/>
              </a:ext>
            </a:extLst>
          </p:cNvPr>
          <p:cNvSpPr>
            <a:spLocks noGrp="1"/>
          </p:cNvSpPr>
          <p:nvPr>
            <p:ph sz="half" idx="17"/>
          </p:nvPr>
        </p:nvSpPr>
        <p:spPr bwMode="white">
          <a:xfrm>
            <a:off x="4595666" y="3718927"/>
            <a:ext cx="3278847" cy="2325446"/>
          </a:xfrm>
        </p:spPr>
        <p:txBody>
          <a:bodyPr rtlCol="0">
            <a:noAutofit/>
          </a:bodyPr>
          <a:lstStyle/>
          <a:p>
            <a:pPr marL="12700" rtl="0">
              <a:lnSpc>
                <a:spcPct val="120000"/>
              </a:lnSpc>
              <a:spcBef>
                <a:spcPts val="100"/>
              </a:spcBef>
            </a:pPr>
            <a:r>
              <a:rPr lang="ru-RU" b="1" u="sng" spc="-30" dirty="0" smtClean="0">
                <a:solidFill>
                  <a:schemeClr val="bg1"/>
                </a:solidFill>
              </a:rPr>
              <a:t>Коммуникация</a:t>
            </a:r>
            <a:endParaRPr lang="ru-RU" b="1" u="sng" spc="-30" dirty="0">
              <a:solidFill>
                <a:schemeClr val="bg1"/>
              </a:solidFill>
            </a:endParaRP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ru-RU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Происходит развитие и изменение горизонтальных связей в организации. Выстраиваются новые формальные и неформальные потоки коммуникации.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77C0FED8-C734-4A93-8023-C7053E036A1E}"/>
              </a:ext>
            </a:extLst>
          </p:cNvPr>
          <p:cNvSpPr>
            <a:spLocks noGrp="1"/>
          </p:cNvSpPr>
          <p:nvPr>
            <p:ph sz="half" idx="18"/>
          </p:nvPr>
        </p:nvSpPr>
        <p:spPr bwMode="white">
          <a:xfrm>
            <a:off x="792238" y="3826522"/>
            <a:ext cx="3259789" cy="2377977"/>
          </a:xfrm>
        </p:spPr>
        <p:txBody>
          <a:bodyPr rtlCol="0">
            <a:noAutofit/>
          </a:bodyPr>
          <a:lstStyle/>
          <a:p>
            <a:pPr marL="12700" rtl="0">
              <a:lnSpc>
                <a:spcPct val="120000"/>
              </a:lnSpc>
              <a:spcBef>
                <a:spcPts val="100"/>
              </a:spcBef>
            </a:pPr>
            <a:r>
              <a:rPr lang="ru-RU" b="1" u="sng" dirty="0" smtClean="0">
                <a:solidFill>
                  <a:schemeClr val="bg1"/>
                </a:solidFill>
              </a:rPr>
              <a:t>Самооценка</a:t>
            </a:r>
            <a:endParaRPr lang="ru-RU" b="1" u="sng" dirty="0">
              <a:solidFill>
                <a:schemeClr val="bg1"/>
              </a:solidFill>
            </a:endParaRP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ru-RU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Четко заданные рамки проектной деятельности создают условия, оказывающие сильное влияние на самооценку сотрудника.</a:t>
            </a:r>
            <a:endParaRPr lang="ru-RU" sz="1800" dirty="0"/>
          </a:p>
        </p:txBody>
      </p:sp>
      <p:pic>
        <p:nvPicPr>
          <p:cNvPr id="36" name="Рисунок 35" descr="Значок галочки">
            <a:extLst>
              <a:ext uri="{FF2B5EF4-FFF2-40B4-BE49-F238E27FC236}">
                <a16:creationId xmlns:a16="http://schemas.microsoft.com/office/drawing/2014/main" id="{1A9D8BC9-CF04-4A6C-89E6-E6A18D7419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280710" y="945767"/>
            <a:ext cx="576000" cy="576000"/>
          </a:xfrm>
        </p:spPr>
      </p:pic>
      <p:pic>
        <p:nvPicPr>
          <p:cNvPr id="38" name="Рисунок 37" descr="Значок галочки">
            <a:extLst>
              <a:ext uri="{FF2B5EF4-FFF2-40B4-BE49-F238E27FC236}">
                <a16:creationId xmlns:a16="http://schemas.microsoft.com/office/drawing/2014/main" id="{D15B4FC9-0788-4E4C-9F5A-FCFAF69E7E7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4164704" y="902233"/>
            <a:ext cx="576000" cy="576000"/>
          </a:xfrm>
        </p:spPr>
      </p:pic>
      <p:pic>
        <p:nvPicPr>
          <p:cNvPr id="40" name="Рисунок 39" descr="Значок галочки">
            <a:extLst>
              <a:ext uri="{FF2B5EF4-FFF2-40B4-BE49-F238E27FC236}">
                <a16:creationId xmlns:a16="http://schemas.microsoft.com/office/drawing/2014/main" id="{250F553C-3E38-47E0-8A58-2967D756991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7779608" y="863061"/>
            <a:ext cx="576000" cy="576000"/>
          </a:xfrm>
        </p:spPr>
      </p:pic>
      <p:pic>
        <p:nvPicPr>
          <p:cNvPr id="34" name="Рисунок 33" descr="Значок галочки">
            <a:extLst>
              <a:ext uri="{FF2B5EF4-FFF2-40B4-BE49-F238E27FC236}">
                <a16:creationId xmlns:a16="http://schemas.microsoft.com/office/drawing/2014/main" id="{EA6876F1-58FD-4237-BE75-C15655445FE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293362" y="3769146"/>
            <a:ext cx="576000" cy="576000"/>
          </a:xfrm>
        </p:spPr>
      </p:pic>
      <p:pic>
        <p:nvPicPr>
          <p:cNvPr id="42" name="Рисунок 41" descr="Значок галочки">
            <a:extLst>
              <a:ext uri="{FF2B5EF4-FFF2-40B4-BE49-F238E27FC236}">
                <a16:creationId xmlns:a16="http://schemas.microsoft.com/office/drawing/2014/main" id="{C9B2F2DF-F5C3-47DD-B3B0-43E328A2AAA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7756356" y="3522111"/>
            <a:ext cx="576000" cy="576000"/>
          </a:xfrm>
        </p:spPr>
      </p:pic>
      <p:sp>
        <p:nvSpPr>
          <p:cNvPr id="24" name="объект 5" descr="Бежевый прямоугольник">
            <a:extLst>
              <a:ext uri="{FF2B5EF4-FFF2-40B4-BE49-F238E27FC236}">
                <a16:creationId xmlns:a16="http://schemas.microsoft.com/office/drawing/2014/main" id="{73ED10AC-D04B-401B-A6A1-6069912D1664}"/>
              </a:ext>
            </a:extLst>
          </p:cNvPr>
          <p:cNvSpPr/>
          <p:nvPr/>
        </p:nvSpPr>
        <p:spPr bwMode="ltGray">
          <a:xfrm>
            <a:off x="581362" y="769734"/>
            <a:ext cx="2556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pic>
        <p:nvPicPr>
          <p:cNvPr id="32" name="Рисунок 31" descr="Значок галочки">
            <a:extLst>
              <a:ext uri="{FF2B5EF4-FFF2-40B4-BE49-F238E27FC236}">
                <a16:creationId xmlns:a16="http://schemas.microsoft.com/office/drawing/2014/main" id="{6054A700-8461-40AD-8429-6C9F6EEEEC4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4130460" y="3661549"/>
            <a:ext cx="576000" cy="576000"/>
          </a:xfrm>
        </p:spPr>
      </p:pic>
    </p:spTree>
    <p:extLst>
      <p:ext uri="{BB962C8B-B14F-4D97-AF65-F5344CB8AC3E}">
        <p14:creationId xmlns:p14="http://schemas.microsoft.com/office/powerpoint/2010/main" val="336603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38" y="0"/>
            <a:ext cx="12128862" cy="539931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Таблица 2</a:t>
            </a:r>
            <a:r>
              <a:rPr lang="ru-RU" sz="2400" dirty="0" smtClean="0"/>
              <a:t> </a:t>
            </a:r>
            <a:r>
              <a:rPr lang="ru-RU" sz="2400" dirty="0"/>
              <a:t>- </a:t>
            </a:r>
            <a:r>
              <a:rPr lang="ru-RU" sz="2400" dirty="0" smtClean="0"/>
              <a:t>Виды </a:t>
            </a:r>
            <a:r>
              <a:rPr lang="ru-RU" sz="2400" dirty="0"/>
              <a:t>проектных групп и их специфика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23</a:t>
            </a:fld>
            <a:endParaRPr lang="ru-RU" noProof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155784"/>
              </p:ext>
            </p:extLst>
          </p:nvPr>
        </p:nvGraphicFramePr>
        <p:xfrm>
          <a:off x="178480" y="539931"/>
          <a:ext cx="11882891" cy="6156960"/>
        </p:xfrm>
        <a:graphic>
          <a:graphicData uri="http://schemas.openxmlformats.org/drawingml/2006/table">
            <a:tbl>
              <a:tblPr/>
              <a:tblGrid>
                <a:gridCol w="1955120">
                  <a:extLst>
                    <a:ext uri="{9D8B030D-6E8A-4147-A177-3AD203B41FA5}">
                      <a16:colId xmlns:a16="http://schemas.microsoft.com/office/drawing/2014/main" val="2218905188"/>
                    </a:ext>
                  </a:extLst>
                </a:gridCol>
                <a:gridCol w="5050971">
                  <a:extLst>
                    <a:ext uri="{9D8B030D-6E8A-4147-A177-3AD203B41FA5}">
                      <a16:colId xmlns:a16="http://schemas.microsoft.com/office/drawing/2014/main" val="3750169268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3118603607"/>
                    </a:ext>
                  </a:extLst>
                </a:gridCol>
              </a:tblGrid>
              <a:tr h="317779">
                <a:tc>
                  <a:txBody>
                    <a:bodyPr/>
                    <a:lstStyle/>
                    <a:p>
                      <a:pPr marL="1155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63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Сложности и противоречия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905267"/>
                  </a:ext>
                </a:extLst>
              </a:tr>
              <a:tr h="1452702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 </a:t>
                      </a:r>
                      <a:r>
                        <a:rPr lang="ru-RU" sz="16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одного профиля. </a:t>
                      </a:r>
                      <a:r>
                        <a:rPr lang="ru-RU" sz="16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Регулярные встречи для сов­</a:t>
                      </a:r>
                      <a:r>
                        <a:rPr lang="ru-RU" sz="16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местного изучения рабочих </a:t>
                      </a:r>
                      <a:r>
                        <a:rPr lang="ru-RU" sz="16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635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Хорошее взаимопонимание </a:t>
                      </a:r>
                      <a:r>
                        <a:rPr lang="ru-RU" sz="16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основе единого понятий­</a:t>
                      </a:r>
                      <a:r>
                        <a:rPr lang="ru-RU" sz="16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ного аппарата. Недооценка коммуникативных </a:t>
                      </a:r>
                      <a:r>
                        <a:rPr lang="ru-RU" sz="16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нормативных аспектов взаи­</a:t>
                      </a:r>
                      <a:r>
                        <a:rPr lang="ru-RU" sz="16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модействия, игнорирование </a:t>
                      </a:r>
                      <a:r>
                        <a:rPr lang="ru-RU" sz="16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внешней помощи, отношение к ней как к несущественной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389014"/>
                  </a:ext>
                </a:extLst>
              </a:tr>
              <a:tr h="1452702">
                <a:tc>
                  <a:txBody>
                    <a:bodyPr/>
                    <a:lstStyle/>
                    <a:p>
                      <a:pPr marR="635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4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Межфункциона</a:t>
                      </a:r>
                      <a:r>
                        <a:rPr lang="ru-RU" sz="1600" spc="-1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льная</a:t>
                      </a:r>
                      <a:r>
                        <a:rPr lang="ru-RU" sz="1600" spc="-1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spc="-25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кроссфункц</a:t>
                      </a:r>
                      <a:r>
                        <a:rPr lang="ru-RU" sz="1600" spc="-45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иональная</a:t>
                      </a:r>
                      <a:r>
                        <a:rPr lang="ru-RU" sz="1600" spc="-4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0" indent="-635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Люди, выполняющие различ­</a:t>
                      </a:r>
                      <a:r>
                        <a:rPr lang="ru-RU" sz="16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ные функции. </a:t>
                      </a:r>
                      <a:r>
                        <a:rPr lang="ru-RU" sz="16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над сквозными </a:t>
                      </a:r>
                      <a:r>
                        <a:rPr lang="ru-RU" sz="16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(общими) задачами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 взаимопони­</a:t>
                      </a:r>
                      <a:r>
                        <a:rPr lang="ru-RU" sz="16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мания в силу понятийных </a:t>
                      </a:r>
                      <a:r>
                        <a:rPr lang="ru-RU" sz="16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различий. </a:t>
                      </a:r>
                      <a:r>
                        <a:rPr lang="ru-RU" sz="16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Сосредоточенность на внут­ренних проблемах, сведение </a:t>
                      </a:r>
                      <a:r>
                        <a:rPr lang="ru-RU" sz="16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 минимуму общения с други­</a:t>
                      </a:r>
                      <a:r>
                        <a:rPr lang="ru-RU" sz="16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 («проблема функциональ­</a:t>
                      </a:r>
                      <a:r>
                        <a:rPr lang="ru-RU" sz="16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ного силоса»)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247163"/>
                  </a:ext>
                </a:extLst>
              </a:tr>
              <a:tr h="1189778">
                <a:tc>
                  <a:txBody>
                    <a:bodyPr/>
                    <a:lstStyle/>
                    <a:p>
                      <a:pPr marR="6413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5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Виртуальная </a:t>
                      </a:r>
                      <a:r>
                        <a:rPr lang="ru-RU" sz="1600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0480"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Объединение посредством </a:t>
                      </a:r>
                      <a:r>
                        <a:rPr lang="ru-RU" sz="16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электронных средств связи. </a:t>
                      </a:r>
                      <a:r>
                        <a:rPr lang="ru-RU" sz="16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хорошего пока­</a:t>
                      </a:r>
                      <a:r>
                        <a:rPr lang="ru-RU" sz="16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зателя «затраты / эффектив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ность» в случаях, когда члены команды не могут контактиро-вать друг с другом лично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Обеднение социоэмоциональ-</a:t>
                      </a:r>
                      <a:r>
                        <a:rPr lang="ru-RU" sz="16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ной стороны отношений, </a:t>
                      </a:r>
                      <a:r>
                        <a:rPr lang="ru-RU" sz="16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непосредственного </a:t>
                      </a:r>
                      <a:r>
                        <a:rPr lang="ru-RU" sz="16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06914"/>
                  </a:ext>
                </a:extLst>
              </a:tr>
              <a:tr h="1743999">
                <a:tc>
                  <a:txBody>
                    <a:bodyPr/>
                    <a:lstStyle/>
                    <a:p>
                      <a:pPr marR="2501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Команда </a:t>
                      </a:r>
                      <a:r>
                        <a:rPr lang="ru-RU" sz="1600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перемен </a:t>
                      </a:r>
                      <a:r>
                        <a:rPr lang="ru-RU" sz="16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(команда </a:t>
                      </a:r>
                      <a:r>
                        <a:rPr lang="ru-RU" sz="16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реформ)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Направленность на осущест­</a:t>
                      </a:r>
                      <a:r>
                        <a:rPr lang="ru-RU" sz="16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вление организационных изменений. Представители ключевых </a:t>
                      </a:r>
                      <a:r>
                        <a:rPr lang="ru-RU" sz="16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подразделений и сотрудники, </a:t>
                      </a:r>
                      <a:r>
                        <a:rPr lang="ru-RU" sz="16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ориентированные на иннова­</a:t>
                      </a:r>
                      <a:r>
                        <a:rPr lang="ru-RU" sz="16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 и способные работать </a:t>
                      </a:r>
                      <a:r>
                        <a:rPr lang="ru-RU" sz="16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условиях неопределенности. </a:t>
                      </a:r>
                      <a:r>
                        <a:rPr lang="ru-RU" sz="16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членов команды внед­</a:t>
                      </a:r>
                      <a:r>
                        <a:rPr lang="ru-RU" sz="16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рять организационные изме­</a:t>
                      </a:r>
                      <a:r>
                        <a:rPr lang="ru-RU" sz="16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нения — доносить их до пас­</a:t>
                      </a:r>
                      <a:r>
                        <a:rPr lang="ru-RU" sz="1600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сивного большинства и обучать 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других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84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достаточных ком­муникативных навыков </a:t>
                      </a:r>
                      <a:r>
                        <a:rPr lang="ru-RU" sz="16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обучения взрослых. </a:t>
                      </a:r>
                      <a:r>
                        <a:rPr lang="ru-RU" sz="16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в ситуации </a:t>
                      </a:r>
                      <a:r>
                        <a:rPr lang="ru-RU" sz="16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прессинга (активное мень­шинство против пассивного </a:t>
                      </a:r>
                      <a:r>
                        <a:rPr lang="ru-RU" sz="16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большинства), работа в усло­</a:t>
                      </a:r>
                      <a:r>
                        <a:rPr lang="ru-RU" sz="16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виях организационного </a:t>
                      </a:r>
                      <a:r>
                        <a:rPr lang="ru-RU" sz="16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сопротивления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111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80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795" y="3979818"/>
            <a:ext cx="2804160" cy="280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352544" cy="272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122126" y="386696"/>
            <a:ext cx="4214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Calibri" panose="020F0502020204030204"/>
              </a:rPr>
              <a:t>Все команды являются группами, но  группа  не  обязательно  будет  вести  себя  как  команда.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70399" y="2343052"/>
            <a:ext cx="494119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добровольно 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координируют свои усилия для 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достижения поставленных перед группой целей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члены команды 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в 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высшей степени независимы</a:t>
            </a: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команда имеет своих лидеров</a:t>
            </a: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власть 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руководителя команды беспрекословно 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принимается всеми членами команды </a:t>
            </a:r>
          </a:p>
        </p:txBody>
      </p:sp>
    </p:spTree>
    <p:extLst>
      <p:ext uri="{BB962C8B-B14F-4D97-AF65-F5344CB8AC3E}">
        <p14:creationId xmlns:p14="http://schemas.microsoft.com/office/powerpoint/2010/main" val="88795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4273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Отличия группы от команды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272790" y="875232"/>
          <a:ext cx="6766561" cy="5190222"/>
        </p:xfrm>
        <a:graphic>
          <a:graphicData uri="http://schemas.openxmlformats.org/drawingml/2006/table">
            <a:tbl>
              <a:tblPr/>
              <a:tblGrid>
                <a:gridCol w="3353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3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Группа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Команда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Члены группы сами выбирают лидера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Роль лидера четко не определена, может меняться в зависимости от решаемых задач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3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Иерархия подчиненности</a:t>
                      </a:r>
                      <a:endParaRPr lang="ru-RU" sz="16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Общая сплоченность, и как следствие,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взаимоподчиненность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 и взаимозависимость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2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Цель совпадает с целью организации</a:t>
                      </a:r>
                      <a:endParaRPr lang="ru-RU" sz="16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Специфическая цель, не противоречащая целям организации</a:t>
                      </a:r>
                      <a:endParaRPr lang="ru-RU" sz="16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5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На выходе – результаты индивидуальной деятельности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На выходе – продукты совместной деятельности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0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Собрания только по необходимости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Принятие решений осуществляется в основном на коллективных встречах и дискуссиях</a:t>
                      </a:r>
                      <a:endParaRPr lang="ru-RU" sz="16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Эффективность деятельности группы определяется показателями организации</a:t>
                      </a:r>
                      <a:endParaRPr lang="ru-RU" sz="16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Эффективность измеряется в виде результатов совместной деятельности</a:t>
                      </a:r>
                      <a:endParaRPr lang="ru-RU" sz="16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5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У каждого члена группы свои функциональные обязанности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Принятие решений и достижение целей через совместную деятельности</a:t>
                      </a:r>
                      <a:endParaRPr lang="ru-RU" sz="16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Отсутствует синергетический эффект</a:t>
                      </a:r>
                      <a:endParaRPr lang="ru-RU" sz="160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Unicode MS"/>
                        </a:rPr>
                        <a:t>Наличие синергетического эффекта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 Unicode MS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91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972982" y="5674361"/>
            <a:ext cx="8496000" cy="3136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/>
              <a:t>Кривая </a:t>
            </a:r>
            <a:r>
              <a:rPr lang="ru-RU" sz="2400" b="1" dirty="0"/>
              <a:t>развития команды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300" y="259649"/>
            <a:ext cx="8803683" cy="51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500" y="273224"/>
            <a:ext cx="8505000" cy="3240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i="1" dirty="0" smtClean="0">
                <a:solidFill>
                  <a:srgbClr val="0070C0"/>
                </a:solidFill>
              </a:rPr>
              <a:t>Кривая развития команды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 descr="Контрастный блок слева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899812" y="743216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9960" y="786275"/>
            <a:ext cx="4104000" cy="270000"/>
          </a:xfrm>
        </p:spPr>
        <p:txBody>
          <a:bodyPr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Рабочая группа 1+1=2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9960" y="1167152"/>
            <a:ext cx="4257000" cy="1333095"/>
          </a:xfrm>
        </p:spPr>
        <p:txBody>
          <a:bodyPr rtlCol="0">
            <a:noAutofit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достигает результата, равного сумме стараний каждого из участников. Они используют общую информация, обмениваются но каждый несет ответственность за свою работу независимо от результатов деятельности других членов группы.</a:t>
            </a:r>
          </a:p>
        </p:txBody>
      </p:sp>
      <p:cxnSp>
        <p:nvCxnSpPr>
          <p:cNvPr id="11" name="Прямая соединительная линия 10" descr="Разделитель слайда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6096000" y="2629526"/>
            <a:ext cx="0" cy="180849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 descr="Черта справа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300877" y="743216"/>
            <a:ext cx="1488131" cy="861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960" y="786670"/>
            <a:ext cx="4104000" cy="269081"/>
          </a:xfrm>
        </p:spPr>
        <p:txBody>
          <a:bodyPr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Потенциальная команда 1+1=2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0877" y="1164670"/>
            <a:ext cx="4104085" cy="1335577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как бы первая ступень в преобразовании рабочей группы в команду. Основными условиями будут выступать: количество участников (6-12), наличие ясной цели и задач, совместный подход к их достижению.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0344000" y="5635763"/>
            <a:ext cx="324000" cy="324000"/>
          </a:xfrm>
        </p:spPr>
        <p:txBody>
          <a:bodyPr rtlCol="0"/>
          <a:lstStyle/>
          <a:p>
            <a:fld id="{19B51A1E-902D-48AF-9020-955120F399B6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27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Прямоугольник 13" descr="Контрастный блок слева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960623" y="3101624"/>
            <a:ext cx="1488131" cy="861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9811" y="3150340"/>
            <a:ext cx="4104000" cy="270000"/>
          </a:xfrm>
        </p:spPr>
        <p:txBody>
          <a:bodyPr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Реальная команда 1+1=3</a:t>
            </a: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 txBox="1">
            <a:spLocks/>
          </p:cNvSpPr>
          <p:nvPr/>
        </p:nvSpPr>
        <p:spPr>
          <a:xfrm>
            <a:off x="1899811" y="3531217"/>
            <a:ext cx="4104000" cy="16460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своего развития члены команды становятся решительными, открытыми, преобладает взаимопомощь и поддержка друг друга, и растет эффективность деятельности. Положительным эффектом также может быть влияние их примера взаимодействия в группе на другие группы и организацию в целом.</a:t>
            </a:r>
          </a:p>
        </p:txBody>
      </p:sp>
      <p:sp>
        <p:nvSpPr>
          <p:cNvPr id="17" name="Прямоугольник 16" descr="Черта справа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361688" y="3101624"/>
            <a:ext cx="1488131" cy="86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811" y="3150736"/>
            <a:ext cx="4164960" cy="269605"/>
          </a:xfrm>
        </p:spPr>
        <p:txBody>
          <a:bodyPr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Команда высшего качества 1+1+1=9</a:t>
            </a:r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0728" y="3528735"/>
            <a:ext cx="4104085" cy="1648502"/>
          </a:xfrm>
        </p:spPr>
        <p:txBody>
          <a:bodyPr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Такая команда характеризуется: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уровнем навыков командной работы;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разделением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лидерства, ротацией ролей;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уровнем энергетики;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собственными правилами и нормами (что может быть проблематичным для организации);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заинтересованностью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личностном росте и успехе друг друга</a:t>
            </a:r>
          </a:p>
        </p:txBody>
      </p:sp>
    </p:spTree>
    <p:extLst>
      <p:ext uri="{BB962C8B-B14F-4D97-AF65-F5344CB8AC3E}">
        <p14:creationId xmlns:p14="http://schemas.microsoft.com/office/powerpoint/2010/main" val="28200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3760" y="5826035"/>
            <a:ext cx="7092980" cy="893940"/>
          </a:xfrm>
        </p:spPr>
        <p:txBody>
          <a:bodyPr/>
          <a:lstStyle/>
          <a:p>
            <a:pPr algn="r"/>
            <a:r>
              <a:rPr lang="ru-RU" sz="3200" dirty="0"/>
              <a:t>Схема развития команды по </a:t>
            </a:r>
            <a:r>
              <a:rPr lang="ru-RU" sz="3200" dirty="0" err="1"/>
              <a:t>Такману</a:t>
            </a:r>
            <a:endParaRPr lang="ru-RU" sz="3200" dirty="0"/>
          </a:p>
        </p:txBody>
      </p:sp>
      <p:pic>
        <p:nvPicPr>
          <p:cNvPr id="4" name="Рисунок 3" descr="http://www.plam.ru/bislit/organizacionnoe_povedenie_uchebnoe_posobie/i_04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66" y="145746"/>
            <a:ext cx="7957675" cy="5331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467" r="23189"/>
          <a:stretch/>
        </p:blipFill>
        <p:spPr>
          <a:xfrm>
            <a:off x="2797553" y="505098"/>
            <a:ext cx="6505303" cy="502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730534" y="5494497"/>
            <a:ext cx="6937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Calibri" panose="020F0502020204030204"/>
              </a:rPr>
              <a:t>В ней увязаны общие результаты групповой деятельности с производительностью команд, </a:t>
            </a:r>
            <a:r>
              <a:rPr lang="ru-RU" sz="2400" dirty="0">
                <a:solidFill>
                  <a:srgbClr val="C00000"/>
                </a:solidFill>
                <a:latin typeface="Calibri" panose="020F0502020204030204"/>
              </a:rPr>
              <a:t>находящихся </a:t>
            </a:r>
            <a:r>
              <a:rPr lang="ru-RU" sz="2400" dirty="0">
                <a:solidFill>
                  <a:srgbClr val="C00000"/>
                </a:solidFill>
                <a:latin typeface="Calibri" panose="020F0502020204030204"/>
              </a:rPr>
              <a:t>на различных ступенях развития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37211" y="150477"/>
            <a:ext cx="8825986" cy="354621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dirty="0"/>
              <a:t>Этапы формирования команды по </a:t>
            </a:r>
            <a:r>
              <a:rPr lang="ru-RU" sz="3200" dirty="0" err="1"/>
              <a:t>Каценбаху</a:t>
            </a:r>
            <a:r>
              <a:rPr lang="ru-RU" sz="3200" dirty="0"/>
              <a:t> и Смиту</a:t>
            </a:r>
          </a:p>
        </p:txBody>
      </p:sp>
    </p:spTree>
    <p:extLst>
      <p:ext uri="{BB962C8B-B14F-4D97-AF65-F5344CB8AC3E}">
        <p14:creationId xmlns:p14="http://schemas.microsoft.com/office/powerpoint/2010/main" val="138526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938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Процесс идентификации </a:t>
            </a:r>
            <a:r>
              <a:rPr lang="ru-RU" sz="2400" dirty="0" err="1"/>
              <a:t>стейкхолдеров</a:t>
            </a:r>
            <a:r>
              <a:rPr lang="ru-RU" sz="2400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3</a:t>
            </a:fld>
            <a:endParaRPr lang="ru-RU" noProof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422" t="24355" r="45121" b="23394"/>
          <a:stretch/>
        </p:blipFill>
        <p:spPr>
          <a:xfrm>
            <a:off x="2135777" y="836673"/>
            <a:ext cx="8044543" cy="57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14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7367" y="140721"/>
            <a:ext cx="8227822" cy="666206"/>
          </a:xfrm>
        </p:spPr>
        <p:txBody>
          <a:bodyPr>
            <a:noAutofit/>
          </a:bodyPr>
          <a:lstStyle/>
          <a:p>
            <a:r>
              <a:rPr lang="ru-RU" sz="2800" b="1" dirty="0"/>
              <a:t>Авторы различают следующие типы групп и команд в их развитии: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0695" y="1002780"/>
            <a:ext cx="1399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Рабочая группа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14848" y="821605"/>
            <a:ext cx="7053944" cy="103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>
                <a:solidFill>
                  <a:prstClr val="black"/>
                </a:solidFill>
                <a:latin typeface="Calibri" panose="020F0502020204030204"/>
              </a:rPr>
              <a:t>Взаимодействие членов группы в </a:t>
            </a:r>
            <a:r>
              <a:rPr lang="ru-RU" sz="1700" i="1" dirty="0">
                <a:solidFill>
                  <a:prstClr val="black"/>
                </a:solidFill>
                <a:latin typeface="Calibri" panose="020F0502020204030204"/>
              </a:rPr>
              <a:t>ней </a:t>
            </a:r>
            <a:r>
              <a:rPr lang="ru-RU" sz="1700" i="1" dirty="0">
                <a:solidFill>
                  <a:prstClr val="black"/>
                </a:solidFill>
                <a:latin typeface="Calibri" panose="020F0502020204030204"/>
              </a:rPr>
              <a:t>осуществляется в основном для обмена информацией и  опытом. Для нее характерна персональная ответственность членов группы за результаты их деятельности</a:t>
            </a:r>
          </a:p>
        </p:txBody>
      </p:sp>
      <p:cxnSp>
        <p:nvCxnSpPr>
          <p:cNvPr id="9" name="Прямая со стрелкой 8"/>
          <p:cNvCxnSpPr>
            <a:stCxn id="6" idx="3"/>
            <a:endCxn id="7" idx="1"/>
          </p:cNvCxnSpPr>
          <p:nvPr/>
        </p:nvCxnSpPr>
        <p:spPr>
          <a:xfrm>
            <a:off x="3185559" y="1343092"/>
            <a:ext cx="22929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552530" y="2218896"/>
            <a:ext cx="1797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Псевдокоманда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14848" y="2035360"/>
            <a:ext cx="7053944" cy="1019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>
                <a:solidFill>
                  <a:prstClr val="black"/>
                </a:solidFill>
                <a:latin typeface="Calibri" panose="020F0502020204030204"/>
              </a:rPr>
              <a:t>Члены ее могут повысить эффективность совместной деятельности, но не прилагают к этому ни малейших усилий</a:t>
            </a:r>
          </a:p>
        </p:txBody>
      </p:sp>
      <p:cxnSp>
        <p:nvCxnSpPr>
          <p:cNvPr id="13" name="Прямая со стрелкой 12"/>
          <p:cNvCxnSpPr>
            <a:stCxn id="11" idx="3"/>
          </p:cNvCxnSpPr>
          <p:nvPr/>
        </p:nvCxnSpPr>
        <p:spPr>
          <a:xfrm>
            <a:off x="3226434" y="2536965"/>
            <a:ext cx="18841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615251" y="3215517"/>
            <a:ext cx="1799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Потенциальная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команда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414848" y="3177835"/>
            <a:ext cx="7053944" cy="8131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>
                <a:solidFill>
                  <a:prstClr val="black"/>
                </a:solidFill>
                <a:latin typeface="Calibri" panose="020F0502020204030204"/>
              </a:rPr>
              <a:t>Члены ее осознают необходимость общей цели, согласованности совместных действий, направленных на ее достижение</a:t>
            </a:r>
          </a:p>
        </p:txBody>
      </p:sp>
      <p:cxnSp>
        <p:nvCxnSpPr>
          <p:cNvPr id="16" name="Прямая со стрелкой 15"/>
          <p:cNvCxnSpPr>
            <a:stCxn id="14" idx="3"/>
            <a:endCxn id="15" idx="1"/>
          </p:cNvCxnSpPr>
          <p:nvPr/>
        </p:nvCxnSpPr>
        <p:spPr>
          <a:xfrm>
            <a:off x="3238457" y="3579958"/>
            <a:ext cx="176392" cy="44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798499" y="4181342"/>
            <a:ext cx="1468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Настоящая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команда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14848" y="4109935"/>
            <a:ext cx="7053944" cy="9240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>
                <a:solidFill>
                  <a:prstClr val="black"/>
                </a:solidFill>
                <a:latin typeface="Calibri" panose="020F0502020204030204"/>
              </a:rPr>
              <a:t>Члены ее обладают взаимодополняющими навыками и умениями, имеют общие цели и задачи, выработали эффективные методы совместной деятельности</a:t>
            </a:r>
          </a:p>
        </p:txBody>
      </p:sp>
      <p:cxnSp>
        <p:nvCxnSpPr>
          <p:cNvPr id="19" name="Прямая со стрелкой 18"/>
          <p:cNvCxnSpPr>
            <a:stCxn id="17" idx="3"/>
          </p:cNvCxnSpPr>
          <p:nvPr/>
        </p:nvCxnSpPr>
        <p:spPr>
          <a:xfrm>
            <a:off x="3185557" y="4548957"/>
            <a:ext cx="229292" cy="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733749" y="5213679"/>
            <a:ext cx="15664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Высоко-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эффективная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команда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414848" y="5186211"/>
            <a:ext cx="7053944" cy="1162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>
                <a:solidFill>
                  <a:prstClr val="black"/>
                </a:solidFill>
                <a:latin typeface="Calibri" panose="020F0502020204030204"/>
              </a:rPr>
              <a:t>Это группа, обладающая всеми характеристиками настоящих команд и способствующая индивидуальному развитию ее членов. Результаты ее деятельности превосходят ожидания окружающих людей.</a:t>
            </a:r>
          </a:p>
        </p:txBody>
      </p:sp>
      <p:cxnSp>
        <p:nvCxnSpPr>
          <p:cNvPr id="22" name="Прямая со стрелкой 21"/>
          <p:cNvCxnSpPr>
            <a:stCxn id="20" idx="3"/>
          </p:cNvCxnSpPr>
          <p:nvPr/>
        </p:nvCxnSpPr>
        <p:spPr>
          <a:xfrm>
            <a:off x="3116877" y="5828871"/>
            <a:ext cx="29962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55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227" y="3283133"/>
            <a:ext cx="7886700" cy="628243"/>
          </a:xfrm>
        </p:spPr>
        <p:txBody>
          <a:bodyPr/>
          <a:lstStyle/>
          <a:p>
            <a:r>
              <a:rPr lang="ru-RU" b="1" dirty="0" smtClean="0"/>
              <a:t>Отличительные черты проектной команды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49" y="477714"/>
            <a:ext cx="8053378" cy="2552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80" y="4163925"/>
            <a:ext cx="6122520" cy="2647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9347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380" y="4541114"/>
            <a:ext cx="6878569" cy="724037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Рисунок 2 </a:t>
            </a:r>
            <a:r>
              <a:rPr lang="ru-RU" sz="2000" dirty="0"/>
              <a:t>- Классификация команд по функциональному диапазону и взаимозаменяемости членов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32</a:t>
            </a:fld>
            <a:endParaRPr lang="ru-RU" noProof="0"/>
          </a:p>
        </p:txBody>
      </p:sp>
      <p:sp>
        <p:nvSpPr>
          <p:cNvPr id="5" name="Прямоугольник 4"/>
          <p:cNvSpPr/>
          <p:nvPr/>
        </p:nvSpPr>
        <p:spPr>
          <a:xfrm>
            <a:off x="7680960" y="2136969"/>
            <a:ext cx="43194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Исторически для комплектации проектных групп используют </a:t>
            </a:r>
            <a:r>
              <a:rPr lang="ru-RU" sz="2400" i="1" u="sng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типологические </a:t>
            </a:r>
            <a:r>
              <a:rPr lang="ru-RU" sz="2400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подходы </a:t>
            </a:r>
            <a:r>
              <a:rPr lang="ru-RU" sz="2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(например, модель </a:t>
            </a:r>
            <a:r>
              <a:rPr lang="ru-RU" sz="2400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Кейрси</a:t>
            </a:r>
            <a:r>
              <a:rPr lang="ru-RU" sz="2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а для комплектации управленческих (самоуправляемых) команд — </a:t>
            </a:r>
            <a:r>
              <a:rPr lang="ru-RU" sz="2400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ролевые</a:t>
            </a:r>
            <a:r>
              <a:rPr lang="ru-RU" sz="2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(например, </a:t>
            </a:r>
            <a:r>
              <a:rPr lang="ru-RU" sz="2400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 </a:t>
            </a:r>
            <a:r>
              <a:rPr lang="ru-RU" sz="2400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Белбина</a:t>
            </a:r>
            <a:r>
              <a:rPr lang="ru-RU" sz="2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Марджерисона</a:t>
            </a:r>
            <a:r>
              <a:rPr lang="ru-RU" sz="2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ru-RU" sz="2400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МакКенна</a:t>
            </a:r>
            <a:r>
              <a:rPr lang="ru-RU" sz="24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Базарова—Щедровицкого). </a:t>
            </a:r>
            <a:endParaRPr lang="ru-RU" sz="2400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0" y="163492"/>
            <a:ext cx="7225393" cy="3946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6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003232" cy="2651442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Роль в проекте (проектная роль) - определенный набор функций и полномочий в проекте, с целью распределения обязанностей между членами команды проекта. Проектную роль можно рассматривать как временную должность.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56" y="3072492"/>
            <a:ext cx="4955177" cy="3406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67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34</a:t>
            </a:fld>
            <a:endParaRPr lang="ru-RU" noProof="0"/>
          </a:p>
        </p:txBody>
      </p:sp>
      <p:sp>
        <p:nvSpPr>
          <p:cNvPr id="5" name="Прямоугольник 4"/>
          <p:cNvSpPr/>
          <p:nvPr/>
        </p:nvSpPr>
        <p:spPr>
          <a:xfrm>
            <a:off x="278674" y="108535"/>
            <a:ext cx="11730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Юнгианская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типология как основа комплектования проектных групп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8674" y="570200"/>
            <a:ext cx="609600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популярные типологические модели комплектования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восходят к идеям К. Г. Юнга, изложенным в книге «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типы» (1921), а также к более поздней переработке этих идей,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осуществленной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Тэвистокских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лекциях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(Майерс и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Бриггс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5783" y="2604693"/>
            <a:ext cx="6096000" cy="1631216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 w="28575">
            <a:solidFill>
              <a:schemeClr val="accent3">
                <a:lumMod val="90000"/>
                <a:lumOff val="1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Шестнадцать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психотипов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Майерс—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Бриггс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удобны для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тонких индивидуальных различий в ходе психологического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частности, для прогноза совместимости и источников противоречий между людьми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42875" y="4418472"/>
            <a:ext cx="6096000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для формирования проектных групп такой подход был избыточен, поскольку объяснительная модель становилась чрезмерно громоздкой и даже опытные инструкторы время от времени могли испытывать затруднения в трактовке смежных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психотипов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5110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38" y="0"/>
            <a:ext cx="12128862" cy="539931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Таблица </a:t>
            </a:r>
            <a:r>
              <a:rPr lang="ru-RU" sz="2000" dirty="0" smtClean="0"/>
              <a:t>3 </a:t>
            </a:r>
            <a:r>
              <a:rPr lang="ru-RU" sz="2000" dirty="0"/>
              <a:t>- Психологические функции, </a:t>
            </a:r>
            <a:r>
              <a:rPr lang="ru-RU" sz="2000" dirty="0" smtClean="0"/>
              <a:t>определяющие </a:t>
            </a:r>
            <a:r>
              <a:rPr lang="ru-RU" sz="2000" dirty="0" err="1"/>
              <a:t>психотип</a:t>
            </a:r>
            <a:r>
              <a:rPr lang="ru-RU" sz="2000" dirty="0"/>
              <a:t>, в модели Майерс—</a:t>
            </a:r>
            <a:r>
              <a:rPr lang="ru-RU" sz="2000" dirty="0" err="1"/>
              <a:t>Бриггс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35</a:t>
            </a:fld>
            <a:endParaRPr lang="ru-RU" noProof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305719"/>
              </p:ext>
            </p:extLst>
          </p:nvPr>
        </p:nvGraphicFramePr>
        <p:xfrm>
          <a:off x="232650" y="539931"/>
          <a:ext cx="11593311" cy="6053952"/>
        </p:xfrm>
        <a:graphic>
          <a:graphicData uri="http://schemas.openxmlformats.org/drawingml/2006/table">
            <a:tbl>
              <a:tblPr/>
              <a:tblGrid>
                <a:gridCol w="1204264">
                  <a:extLst>
                    <a:ext uri="{9D8B030D-6E8A-4147-A177-3AD203B41FA5}">
                      <a16:colId xmlns:a16="http://schemas.microsoft.com/office/drawing/2014/main" val="830439575"/>
                    </a:ext>
                  </a:extLst>
                </a:gridCol>
                <a:gridCol w="4955177">
                  <a:extLst>
                    <a:ext uri="{9D8B030D-6E8A-4147-A177-3AD203B41FA5}">
                      <a16:colId xmlns:a16="http://schemas.microsoft.com/office/drawing/2014/main" val="2271515343"/>
                    </a:ext>
                  </a:extLst>
                </a:gridCol>
                <a:gridCol w="5433870">
                  <a:extLst>
                    <a:ext uri="{9D8B030D-6E8A-4147-A177-3AD203B41FA5}">
                      <a16:colId xmlns:a16="http://schemas.microsoft.com/office/drawing/2014/main" val="1076819467"/>
                    </a:ext>
                  </a:extLst>
                </a:gridCol>
              </a:tblGrid>
              <a:tr h="287383">
                <a:tc>
                  <a:txBody>
                    <a:bodyPr/>
                    <a:lstStyle/>
                    <a:p>
                      <a:pPr marL="27305" marR="425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3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311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Функция. Особенности субъекта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483724"/>
                  </a:ext>
                </a:extLst>
              </a:tr>
              <a:tr h="1254417">
                <a:tc>
                  <a:txBody>
                    <a:bodyPr/>
                    <a:lstStyle/>
                    <a:p>
                      <a:pPr marR="1524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энергии 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(из теории </a:t>
                      </a:r>
                      <a:r>
                        <a:rPr lang="ru-RU" sz="1400" spc="-4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К. Г. Юнга)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Экстраверсия </a:t>
                      </a:r>
                      <a:r>
                        <a:rPr lang="ru-RU" sz="14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Extraversion</a:t>
                      </a:r>
                      <a:r>
                        <a:rPr lang="ru-RU" sz="14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14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635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Внутренний мир подчиняется </a:t>
                      </a:r>
                      <a:r>
                        <a:rPr lang="ru-RU" sz="14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внешним требованиям, созна­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ние ориентировано на внеш­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ний мир, откуда приходит 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основная энергия. Интерес и внимание сосредоточены 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внешних событиях (людях 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или вещах) в ближайшей ок­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ружающей среде. Поведение 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прямо связано с внешними объектами и побуждениями и объясняется ими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635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Интроверсия </a:t>
                      </a:r>
                      <a:r>
                        <a:rPr lang="ru-RU" sz="1400" b="1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1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Introversion</a:t>
                      </a:r>
                      <a:r>
                        <a:rPr lang="ru-RU" sz="1400" b="1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 b="1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635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большей степени ориенти­</a:t>
                      </a:r>
                      <a:r>
                        <a:rPr lang="ru-RU" sz="14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рован на внутренние факторы. 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Черпает энергию и силы, исходя из своих внутренних ресурсов. Мир существует </a:t>
                      </a:r>
                      <a:r>
                        <a:rPr lang="ru-RU" sz="14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столько сам по себе, 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сколько таким, каким пред­</a:t>
                      </a:r>
                      <a:r>
                        <a:rPr lang="ru-RU" sz="1400" spc="-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ставляется субъекту. Объекты 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внешнего мира «не имеют </a:t>
                      </a:r>
                      <a:r>
                        <a:rPr lang="ru-RU" sz="14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достаточного голоса»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245496"/>
                  </a:ext>
                </a:extLst>
              </a:tr>
              <a:tr h="1393797">
                <a:tc>
                  <a:txBody>
                    <a:bodyPr/>
                    <a:lstStyle/>
                    <a:p>
                      <a:pPr marR="730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ин­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формацией </a:t>
                      </a:r>
                      <a:r>
                        <a:rPr lang="ru-RU" sz="14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(из теории </a:t>
                      </a:r>
                      <a:r>
                        <a:rPr lang="ru-RU" sz="1400" spc="-4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К. Г. Юнга)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Ощущение (</a:t>
                      </a:r>
                      <a:r>
                        <a:rPr lang="en-US" sz="14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Sensation</a:t>
                      </a:r>
                      <a:r>
                        <a:rPr lang="ru-RU" sz="14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Пользуется опытом, склонен 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 наблюдению за конкретны­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 объектами, имеет разви­</a:t>
                      </a:r>
                      <a:r>
                        <a:rPr lang="ru-RU" sz="1400" spc="-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тое чувство факта, внимателен 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 деталям («Детали - это </a:t>
                      </a:r>
                      <a:r>
                        <a:rPr lang="ru-RU" sz="14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главное, детали - это все»)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Интуиция (</a:t>
                      </a:r>
                      <a:r>
                        <a:rPr lang="en-US" sz="14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Intuition</a:t>
                      </a:r>
                      <a:r>
                        <a:rPr lang="ru-RU" sz="14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400" b="1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Предпочитает работать с ин­формацией через установле­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ние взаимосвязей и возмож­</a:t>
                      </a:r>
                      <a:r>
                        <a:rPr lang="ru-RU" sz="14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ностей (концептуальное 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осмысление, понимание сути, целого). Ориентируется не на </a:t>
                      </a:r>
                      <a:r>
                        <a:rPr lang="ru-RU" sz="14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общепризнанные «осязаемые» ценности, а на потенциальные 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возможности. Обладает тон­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ким чутьем на то, что зарож­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дается и имеет будущее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89841"/>
                  </a:ext>
                </a:extLst>
              </a:tr>
              <a:tr h="1657070">
                <a:tc>
                  <a:txBody>
                    <a:bodyPr/>
                    <a:lstStyle/>
                    <a:p>
                      <a:pPr marR="1524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Принятие жизненно </a:t>
                      </a:r>
                      <a:r>
                        <a:rPr lang="ru-RU" sz="1400" spc="-4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важных </a:t>
                      </a:r>
                      <a:r>
                        <a:rPr lang="ru-RU" sz="14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решений 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(из теории </a:t>
                      </a:r>
                      <a:r>
                        <a:rPr lang="ru-RU" sz="1400" spc="-4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 Г. Юнга)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Мышление (</a:t>
                      </a:r>
                      <a:r>
                        <a:rPr lang="en-US" sz="1400" b="1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Thinking</a:t>
                      </a:r>
                      <a:r>
                        <a:rPr lang="ru-RU" sz="1400" b="1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ru-RU" sz="1400" b="1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Старается руководствоваться 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объективной и беспристраст­</a:t>
                      </a:r>
                      <a:r>
                        <a:rPr lang="ru-RU" sz="14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ной логикой. Важные поступки 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проистекают из интеллекту­</a:t>
                      </a:r>
                      <a:r>
                        <a:rPr lang="ru-RU" sz="1400" spc="-4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ально простроенных стратегий </a:t>
                      </a:r>
                      <a:r>
                        <a:rPr lang="ru-RU" sz="14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или, по крайней мере, должны 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вытекать из них. Стремится </a:t>
                      </a:r>
                      <a:r>
                        <a:rPr lang="ru-RU" sz="1400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ставить всю систему своих 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действий в зависимость от 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логических выводов на осно­</a:t>
                      </a:r>
                      <a:r>
                        <a:rPr lang="ru-RU" sz="14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вании доступных объективных </a:t>
                      </a:r>
                      <a:r>
                        <a:rPr lang="ru-RU" sz="14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субъективных данных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Чувство (</a:t>
                      </a:r>
                      <a:r>
                        <a:rPr lang="en-US" sz="14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Feeling</a:t>
                      </a:r>
                      <a:r>
                        <a:rPr lang="ru-RU" sz="14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400" b="1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Может иметь когнитивные 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способности ничуть не хуже, 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чем у других, но его мышле­</a:t>
                      </a:r>
                      <a:r>
                        <a:rPr lang="ru-RU" sz="14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 никогда не выступает «</a:t>
                      </a:r>
                      <a:r>
                        <a:rPr lang="en-US" sz="14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sui </a:t>
                      </a:r>
                      <a:r>
                        <a:rPr lang="en-US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generis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(само по себе), оно 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 лишь придаток к чувству </a:t>
                      </a:r>
                      <a:r>
                        <a:rPr lang="ru-RU" sz="14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(«Не могу же я думать то, чего 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чувствую», «Верую, ибо </a:t>
                      </a:r>
                      <a:r>
                        <a:rPr lang="ru-RU" sz="1400" spc="-3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недоказуемо»). Мыслит </a:t>
                      </a:r>
                      <a:r>
                        <a:rPr lang="ru-RU" sz="14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настолько, насколько позволя­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ет чувство. Логические выво­ды, которые могут привести </a:t>
                      </a:r>
                      <a:r>
                        <a:rPr lang="ru-RU" sz="1400" spc="-3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 нарушающему чувство результату, отклоняются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6177"/>
                  </a:ext>
                </a:extLst>
              </a:tr>
              <a:tr h="1222182">
                <a:tc>
                  <a:txBody>
                    <a:bodyPr/>
                    <a:lstStyle/>
                    <a:p>
                      <a:pPr marR="21590" indent="-88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1400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 (</a:t>
                      </a:r>
                      <a:r>
                        <a:rPr lang="en-US" sz="1400" b="1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Judgment</a:t>
                      </a:r>
                      <a:r>
                        <a:rPr lang="ru-RU" sz="1400" b="1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1400" b="1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Ориентирован на внешнюю </a:t>
                      </a:r>
                      <a:r>
                        <a:rPr lang="ru-RU" sz="1400" spc="-3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оценку, предпочитает, чтобы </a:t>
                      </a:r>
                      <a:r>
                        <a:rPr lang="ru-RU" sz="1400" spc="-2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 было организовано и спланировано заранее. Допускает ошибки, поскольку </a:t>
                      </a:r>
                      <a:r>
                        <a:rPr lang="ru-RU" sz="1400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принимает преждевременные </a:t>
                      </a:r>
                      <a:r>
                        <a:rPr lang="ru-RU" sz="14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решения до анализа всей поступающей информации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Процесс (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Perception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Ориентирован на восприятие 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информации и предпочитает 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гибкий стиль поведения, 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основанный на адаптации 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 ситуации. Допускает ошиб­</a:t>
                      </a:r>
                      <a:r>
                        <a:rPr lang="ru-RU" sz="1400" spc="-2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ки, поскольку затягивает при­нятие решений для сбора </a:t>
                      </a:r>
                      <a:r>
                        <a:rPr lang="ru-RU" sz="1400" spc="-2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дополнительной информации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836" marR="218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184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8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8718" y="6028387"/>
            <a:ext cx="5247259" cy="661021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/>
              <a:t>Рисунок 3 - </a:t>
            </a:r>
            <a:r>
              <a:rPr lang="ru-RU" sz="2000" b="0" dirty="0" err="1"/>
              <a:t>Психотипы</a:t>
            </a:r>
            <a:r>
              <a:rPr lang="ru-RU" sz="2000" b="0" dirty="0"/>
              <a:t> (интеллектуальные роли) в модели </a:t>
            </a:r>
            <a:r>
              <a:rPr lang="ru-RU" sz="2000" b="0" dirty="0" err="1"/>
              <a:t>Кейрси</a:t>
            </a:r>
            <a:endParaRPr lang="ru-RU" sz="2000" b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36</a:t>
            </a:fld>
            <a:endParaRPr lang="ru-RU" noProof="0"/>
          </a:p>
        </p:txBody>
      </p:sp>
      <p:sp>
        <p:nvSpPr>
          <p:cNvPr id="4" name="Прямоугольник 3"/>
          <p:cNvSpPr/>
          <p:nvPr/>
        </p:nvSpPr>
        <p:spPr>
          <a:xfrm>
            <a:off x="404259" y="169217"/>
            <a:ext cx="5501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Д. У. </a:t>
            </a:r>
            <a:r>
              <a:rPr lang="ru-RU" b="1" i="1" dirty="0" err="1">
                <a:solidFill>
                  <a:srgbClr val="C00000"/>
                </a:solidFill>
              </a:rPr>
              <a:t>Кейрси</a:t>
            </a:r>
            <a:r>
              <a:rPr lang="ru-RU" b="1" i="1" dirty="0">
                <a:solidFill>
                  <a:srgbClr val="C00000"/>
                </a:solidFill>
              </a:rPr>
              <a:t> же объединил четверки схожих с точки зрения командной роли </a:t>
            </a:r>
            <a:r>
              <a:rPr lang="ru-RU" b="1" i="1" dirty="0" err="1">
                <a:solidFill>
                  <a:srgbClr val="C00000"/>
                </a:solidFill>
              </a:rPr>
              <a:t>психотипов</a:t>
            </a:r>
            <a:r>
              <a:rPr lang="ru-RU" b="1" i="1" dirty="0">
                <a:solidFill>
                  <a:srgbClr val="C00000"/>
                </a:solidFill>
              </a:rPr>
              <a:t> в единые категории </a:t>
            </a:r>
            <a:r>
              <a:rPr lang="ru-RU" b="1" i="1" dirty="0" smtClean="0">
                <a:solidFill>
                  <a:srgbClr val="C00000"/>
                </a:solidFill>
              </a:rPr>
              <a:t>и </a:t>
            </a:r>
            <a:r>
              <a:rPr lang="ru-RU" b="1" i="1" dirty="0">
                <a:solidFill>
                  <a:srgbClr val="C00000"/>
                </a:solidFill>
              </a:rPr>
              <a:t>за более чем двадцать лет работы детально описал их.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4313" y="2275566"/>
            <a:ext cx="511193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Понимая вклад каждого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психотипа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в командную работу, можно спрогнозировать сильные и слабые стороны существующей проектной группы, а также потенциальные конфликты и противоречия. 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Тезис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 том, что наиболее эффективной будет гетерогенная проектная группа, наполняется здесь конкретным содержанием.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44" y="169217"/>
            <a:ext cx="6129002" cy="5859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94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7423" y="563572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600" dirty="0"/>
              <a:t>Командные роли по </a:t>
            </a:r>
            <a:r>
              <a:rPr lang="ru-RU" sz="3600" dirty="0" err="1"/>
              <a:t>Белбину</a:t>
            </a:r>
            <a:endParaRPr lang="ru-RU" sz="3600" dirty="0"/>
          </a:p>
        </p:txBody>
      </p:sp>
      <p:sp>
        <p:nvSpPr>
          <p:cNvPr id="2" name="AutoShape 4" descr="https://static.wixstatic.com/media/2a7ef1_e6bfc6f7eb934f67b4b8a08c62f7958a.png/v1/fill/w_544,h_383,al_c,lg_1,q_85/2a7ef1_e6bfc6f7eb934f67b4b8a08c62f7958a.web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79" y="160339"/>
            <a:ext cx="7445214" cy="52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524000" y="749800"/>
          <a:ext cx="9144001" cy="6108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93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859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Командная роль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Краткая характеристика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Основной вклад в проектирование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032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Мотиватор</a:t>
                      </a:r>
                      <a:r>
                        <a:rPr lang="ru-RU" sz="1400" dirty="0">
                          <a:effectLst/>
                        </a:rPr>
                        <a:t> (вдохновитель</a:t>
                      </a:r>
                      <a:r>
                        <a:rPr lang="ru-RU" sz="1400" dirty="0" smtClean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Приводит команду в действие, побуждает к движению вперед, </a:t>
                      </a:r>
                      <a:r>
                        <a:rPr lang="ru-RU" sz="1400" dirty="0" smtClean="0">
                          <a:effectLst/>
                        </a:rPr>
                        <a:t>воодушевляет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Старается ставить амбициозные цели; влияет на масштабность проекта; стремится, чтобы проект выходил за рамки рабочих обязанностей и полномочий участников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6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Координатор (председатель, менеджер)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Координирует усилия членов команды с учетом потенциала каждого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Участник, выполняющий роль обычно претендует на лидерство.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Согласует действия, мнения и точки зрения членов команды, организует процесс деятельности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384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Действующий (исполнитель)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Дисциплинированно выполняет необходимую работу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процессе проектирования роль может быть распределенной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032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Контролер качества и времени (финишер, доводящий до конца)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Старается довести дело или отдельный этап работ до завершения, точно, в срок, с заданными параметрами качества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Контролирует сроки выполнения всеми и на всех этапах проектных </a:t>
                      </a:r>
                      <a:r>
                        <a:rPr lang="ru-RU" sz="1400" dirty="0" smtClean="0">
                          <a:effectLst/>
                        </a:rPr>
                        <a:t>работ;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ru-RU" sz="1400" baseline="0" dirty="0" smtClean="0">
                          <a:effectLst/>
                        </a:rPr>
                        <a:t>п</a:t>
                      </a:r>
                      <a:r>
                        <a:rPr lang="ru-RU" sz="1400" dirty="0" smtClean="0">
                          <a:effectLst/>
                        </a:rPr>
                        <a:t>редъявляет </a:t>
                      </a:r>
                      <a:r>
                        <a:rPr lang="ru-RU" sz="1400" dirty="0">
                          <a:effectLst/>
                        </a:rPr>
                        <a:t>высокие требования к качеству промежуточного и конечного результата проекта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3774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Коллективист (душа команды, лидер отношений)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Повышает степень сотрудничества, старается «сглаживать углы»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Внутренний </a:t>
                      </a:r>
                      <a:r>
                        <a:rPr lang="ru-RU" sz="1400" dirty="0" err="1">
                          <a:effectLst/>
                        </a:rPr>
                        <a:t>фассилитатор</a:t>
                      </a:r>
                      <a:r>
                        <a:rPr lang="ru-RU" sz="1400" dirty="0">
                          <a:effectLst/>
                        </a:rPr>
                        <a:t> команды; вовремя реагирует на возникающие конфликты и способствует примирению и толерантности в отношениях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3774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Аналитик (критик, оценивающий, эксперт)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Оценивает реалистичность и практическую ценность идей и решений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Анализирует последствия; удерживает группу от фантазий; оценивает и настаивает на функциональности проектных решений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384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Генератор идей (мыслитель, специалист по теме)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Являются источниками креативных, оригинальных идей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Предлагает новые подходы, инновации, нетривиальные решения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5032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Исследователь ресурсов (изыскатель ресурсов, дипломат)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«Подбирают» фрагменты идей окружающих и развивают </a:t>
                      </a:r>
                      <a:r>
                        <a:rPr lang="ru-RU" sz="1400" dirty="0" smtClean="0">
                          <a:effectLst/>
                        </a:rPr>
                        <a:t>их.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Привлекают </a:t>
                      </a:r>
                      <a:r>
                        <a:rPr lang="ru-RU" sz="1400" dirty="0">
                          <a:effectLst/>
                        </a:rPr>
                        <a:t>ресурсы (в </a:t>
                      </a:r>
                      <a:r>
                        <a:rPr lang="ru-RU" sz="1400" dirty="0" err="1">
                          <a:effectLst/>
                        </a:rPr>
                        <a:t>т.ч</a:t>
                      </a:r>
                      <a:r>
                        <a:rPr lang="ru-RU" sz="1400" dirty="0">
                          <a:effectLst/>
                        </a:rPr>
                        <a:t>. контакты) из-за пределов команды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Поддерживают чужие идеи. Проводят переговоры во внешней среде, поддерживают сеть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31504" y="108786"/>
            <a:ext cx="9036496" cy="641014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>Перечень командных ролей и особенности их проявления в процессе выполнения проектных работ </a:t>
            </a:r>
          </a:p>
        </p:txBody>
      </p:sp>
    </p:spTree>
    <p:extLst>
      <p:ext uri="{BB962C8B-B14F-4D97-AF65-F5344CB8AC3E}">
        <p14:creationId xmlns:p14="http://schemas.microsoft.com/office/powerpoint/2010/main" val="219712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36184" y="-18256"/>
            <a:ext cx="9144000" cy="39272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Востребованность ролей на разных этапах разработки проекта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536186" y="438458"/>
          <a:ext cx="9143999" cy="641954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715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4775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</a:rPr>
                        <a:t>Тип роли</a:t>
                      </a:r>
                      <a:endParaRPr lang="ru-RU" sz="1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</a:rPr>
                        <a:t>Характерные черты</a:t>
                      </a:r>
                      <a:endParaRPr lang="ru-RU" sz="1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Этапы разработки </a:t>
                      </a:r>
                      <a:r>
                        <a:rPr lang="ru-RU" sz="1500" b="1" dirty="0">
                          <a:effectLst/>
                        </a:rPr>
                        <a:t>группового проекта</a:t>
                      </a:r>
                      <a:endParaRPr lang="ru-RU" sz="1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2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Инициация</a:t>
                      </a:r>
                      <a:endParaRPr lang="ru-RU" sz="1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Планирование,</a:t>
                      </a:r>
                      <a:r>
                        <a:rPr lang="ru-RU" sz="1500" b="1" baseline="0" dirty="0" smtClean="0">
                          <a:effectLst/>
                        </a:rPr>
                        <a:t> исполнение</a:t>
                      </a:r>
                      <a:endParaRPr lang="ru-RU" sz="1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Контроль, завершение</a:t>
                      </a:r>
                      <a:endParaRPr lang="ru-RU" sz="1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226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«Действующий»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(рабочая пчелка)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i="1" dirty="0">
                          <a:effectLst/>
                        </a:rPr>
                        <a:t>Недостаток гибкости, невосприимчивость к непроверенным идеям</a:t>
                      </a:r>
                      <a:endParaRPr lang="ru-RU" sz="15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0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340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«Председатель»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(руководитель)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i="1" dirty="0">
                          <a:effectLst/>
                        </a:rPr>
                        <a:t>Способность без предубеждения выслушивать, рассматривать и оценивать достоинства всех предложений</a:t>
                      </a:r>
                      <a:endParaRPr lang="ru-RU" sz="15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</a:rPr>
                        <a:t>+</a:t>
                      </a:r>
                      <a:endParaRPr lang="ru-RU" sz="24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340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«Возмутитель спокойствия» (мотиватор)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i="1" dirty="0">
                          <a:effectLst/>
                        </a:rPr>
                        <a:t>Наличие большой импульсивности, готовность бороться с бездейственностью, самоуспокоенностью</a:t>
                      </a:r>
                      <a:endParaRPr lang="ru-RU" sz="15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</a:rPr>
                        <a:t>++</a:t>
                      </a:r>
                      <a:endParaRPr lang="ru-RU" sz="24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</a:rPr>
                        <a:t>+</a:t>
                      </a:r>
                      <a:endParaRPr lang="ru-RU" sz="24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16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«Мыслитель» (генератор идей)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i="1" dirty="0">
                          <a:effectLst/>
                        </a:rPr>
                        <a:t>Наличие изобретательности и интеллекта, но недооценивает практические детали</a:t>
                      </a:r>
                      <a:endParaRPr lang="ru-RU" sz="15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69" marR="496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340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«Исследователь ресурсов» (снабженец)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i="1" dirty="0">
                          <a:effectLst/>
                        </a:rPr>
                        <a:t>Всегда теряет интерес к работе, когда проходит ее первоначальная привлекательность</a:t>
                      </a:r>
                      <a:endParaRPr lang="ru-RU" sz="15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716420064"/>
                  </a:ext>
                </a:extLst>
              </a:tr>
              <a:tr h="705340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«Критик» (аналитик)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i="1" dirty="0">
                          <a:effectLst/>
                        </a:rPr>
                        <a:t>Рассудительность и хорошие аналитические способности, но отсутствует вдохновение и способность мотивировать других</a:t>
                      </a:r>
                      <a:endParaRPr lang="ru-RU" sz="15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0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227715928"/>
                  </a:ext>
                </a:extLst>
              </a:tr>
              <a:tr h="94045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«Коллективист»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(организатор группы, вдохновитель)</a:t>
                      </a:r>
                      <a:endParaRPr lang="ru-RU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i="1" dirty="0">
                          <a:effectLst/>
                        </a:rPr>
                        <a:t>Способен создавать и поддерживать командный дух, но может быть нерешительным в решающие моменты</a:t>
                      </a:r>
                      <a:endParaRPr lang="ru-RU" sz="15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738910975"/>
                  </a:ext>
                </a:extLst>
              </a:tr>
              <a:tr h="705340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«Оценивающий»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(завершитель, контролер)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i="1" dirty="0">
                          <a:effectLst/>
                        </a:rPr>
                        <a:t>Стремление добиваться совершенства во всем, присутствие беспокойства по поводу мелочей</a:t>
                      </a:r>
                      <a:endParaRPr lang="ru-RU" sz="15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</a:rPr>
                        <a:t>0</a:t>
                      </a:r>
                      <a:endParaRPr lang="ru-RU" sz="24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effectLst/>
                        </a:rPr>
                        <a:t>++</a:t>
                      </a:r>
                      <a:endParaRPr lang="ru-RU" sz="24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+</a:t>
                      </a:r>
                      <a:endParaRPr lang="ru-RU" sz="2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2569630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68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611" y="111877"/>
            <a:ext cx="10515600" cy="32344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Заинтересованные стороны проекта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4</a:t>
            </a:fld>
            <a:endParaRPr lang="ru-RU" noProof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42560" y="2786743"/>
            <a:ext cx="1393372" cy="72281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Менеджер проекта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76895" y="3248892"/>
            <a:ext cx="2116183" cy="6008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Общественность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23560" y="5521323"/>
            <a:ext cx="1552303" cy="6008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Поставщики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83581" y="1549598"/>
            <a:ext cx="1839686" cy="7663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Куратор проекта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0784" y="2092174"/>
            <a:ext cx="1770016" cy="8098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Спонсор проекта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74966" y="1249638"/>
            <a:ext cx="1848395" cy="7402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Акционеры и инвесторы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67696" y="966541"/>
            <a:ext cx="1724297" cy="6879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Топ-менеджмент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51811" y="792262"/>
            <a:ext cx="1787435" cy="7925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ysClr val="windowText" lastClr="000000"/>
                </a:solidFill>
              </a:rPr>
              <a:t>Мидл</a:t>
            </a:r>
            <a:r>
              <a:rPr lang="ru-RU" dirty="0" smtClean="0">
                <a:solidFill>
                  <a:sysClr val="windowText" lastClr="000000"/>
                </a:solidFill>
              </a:rPr>
              <a:t>-менеджмент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48889" y="4258481"/>
            <a:ext cx="1772194" cy="6008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Госорганы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05948" y="2747668"/>
            <a:ext cx="2116183" cy="6008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Члены команды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31626" y="3854129"/>
            <a:ext cx="2116183" cy="6008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Сотрудники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39594" y="4960590"/>
            <a:ext cx="2116183" cy="6008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Клиенты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26377" y="5056339"/>
            <a:ext cx="2116183" cy="6008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Конкуренты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913103">
            <a:off x="3771697" y="1364829"/>
            <a:ext cx="310398" cy="270450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 rot="6990968">
            <a:off x="4402272" y="1502269"/>
            <a:ext cx="310398" cy="1810225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10317585">
            <a:off x="5231596" y="1537533"/>
            <a:ext cx="310398" cy="1280260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2237188">
            <a:off x="6384180" y="1590929"/>
            <a:ext cx="310398" cy="1285048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5041270">
            <a:off x="4191965" y="2525326"/>
            <a:ext cx="310398" cy="190957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3671603">
            <a:off x="4108768" y="2830901"/>
            <a:ext cx="310398" cy="2523047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1392279">
            <a:off x="5172435" y="3419395"/>
            <a:ext cx="310398" cy="1770292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21128073">
            <a:off x="6106801" y="3478412"/>
            <a:ext cx="310398" cy="2092309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 rot="19314682">
            <a:off x="7054781" y="3279965"/>
            <a:ext cx="310398" cy="201615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 rot="17835362">
            <a:off x="7257553" y="2781064"/>
            <a:ext cx="310398" cy="1805005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rot="16019903">
            <a:off x="7397860" y="2167191"/>
            <a:ext cx="310398" cy="1846163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 rot="14577088">
            <a:off x="7216787" y="1654858"/>
            <a:ext cx="310398" cy="1671912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861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5B371-F992-4547-B936-23F16F44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4" y="141178"/>
            <a:ext cx="5096259" cy="1302111"/>
          </a:xfrm>
        </p:spPr>
        <p:txBody>
          <a:bodyPr rtlCol="0">
            <a:no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4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Мотивация участников проектной команды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B07B54-E3ED-4BBF-91BB-9F611C440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ltGray">
          <a:xfrm>
            <a:off x="7055714" y="1769167"/>
            <a:ext cx="4531709" cy="2567701"/>
          </a:xfrm>
        </p:spPr>
        <p:txBody>
          <a:bodyPr rtlCol="0">
            <a:noAutofit/>
          </a:bodyPr>
          <a:lstStyle/>
          <a:p>
            <a:pPr>
              <a:lnSpc>
                <a:spcPct val="110000"/>
              </a:lnSpc>
              <a:spcBef>
                <a:spcPts val="425"/>
              </a:spcBef>
            </a:pPr>
            <a:r>
              <a:rPr lang="ru-RU" sz="2800" b="1" dirty="0">
                <a:solidFill>
                  <a:schemeClr val="bg1"/>
                </a:solidFill>
                <a:latin typeface="+mj-lt"/>
              </a:rPr>
              <a:t>Проект — явление временное, и это определяет специфику управления его </a:t>
            </a: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участниками</a:t>
            </a:r>
            <a:endParaRPr lang="ru-RU" sz="1800" i="1" spc="-1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C89DD8-AB5B-4556-B381-45F1AC07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smtClean="0"/>
              <a:t>40</a:t>
            </a:fld>
            <a:endParaRPr lang="ru-RU"/>
          </a:p>
        </p:txBody>
      </p:sp>
      <p:pic>
        <p:nvPicPr>
          <p:cNvPr id="7" name="Рисунок 6" descr="Двое мужчин смотрят в ноутбук">
            <a:extLst>
              <a:ext uri="{FF2B5EF4-FFF2-40B4-BE49-F238E27FC236}">
                <a16:creationId xmlns:a16="http://schemas.microsoft.com/office/drawing/2014/main" id="{2CD8DFC9-E679-43B6-94BA-67756E397A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" y="2781223"/>
            <a:ext cx="6024983" cy="2736901"/>
          </a:xfrm>
        </p:spPr>
      </p:pic>
      <p:pic>
        <p:nvPicPr>
          <p:cNvPr id="15" name="Рисунок 14" descr="Значок галочки">
            <a:extLst>
              <a:ext uri="{FF2B5EF4-FFF2-40B4-BE49-F238E27FC236}">
                <a16:creationId xmlns:a16="http://schemas.microsoft.com/office/drawing/2014/main" id="{2BB6FD49-92B0-4DC9-AC1D-17947DECCCB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481239" y="1713834"/>
            <a:ext cx="576000" cy="576000"/>
          </a:xfrm>
        </p:spPr>
      </p:pic>
      <p:sp>
        <p:nvSpPr>
          <p:cNvPr id="8" name="объект 13" descr="Бежевый прямоугольник">
            <a:extLst>
              <a:ext uri="{FF2B5EF4-FFF2-40B4-BE49-F238E27FC236}">
                <a16:creationId xmlns:a16="http://schemas.microsoft.com/office/drawing/2014/main" id="{DFB86A96-0959-48CB-911E-06E243290C23}"/>
              </a:ext>
            </a:extLst>
          </p:cNvPr>
          <p:cNvSpPr/>
          <p:nvPr/>
        </p:nvSpPr>
        <p:spPr>
          <a:xfrm>
            <a:off x="728005" y="550111"/>
            <a:ext cx="2340000" cy="0"/>
          </a:xfrm>
          <a:custGeom>
            <a:avLst/>
            <a:gdLst/>
            <a:ahLst/>
            <a:cxnLst/>
            <a:rect l="l" t="t" r="r" b="b"/>
            <a:pathLst>
              <a:path w="2694304">
                <a:moveTo>
                  <a:pt x="0" y="0"/>
                </a:moveTo>
                <a:lnTo>
                  <a:pt x="2694127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952625" y="214313"/>
            <a:ext cx="8229600" cy="5508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000">
                <a:solidFill>
                  <a:schemeClr val="tx1"/>
                </a:solidFill>
              </a:rPr>
              <a:t>ЗАПУСК ПРОЕКТА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2921990"/>
              </p:ext>
            </p:extLst>
          </p:nvPr>
        </p:nvGraphicFramePr>
        <p:xfrm>
          <a:off x="1524000" y="868183"/>
          <a:ext cx="8212183" cy="556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>
          <a:xfrm>
            <a:off x="485730" y="868183"/>
            <a:ext cx="4957127" cy="1387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большое значение имеет этап запуска проекта.</a:t>
            </a:r>
            <a:endParaRPr lang="ru-RU" altLang="ru-RU" sz="1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проекту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формируется еще до начала его реализации, ведь «слухами земля полнится». </a:t>
            </a:r>
            <a:endParaRPr lang="ru-RU" altLang="ru-RU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64777" y="4360491"/>
            <a:ext cx="6096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важно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собрание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проектной команды. На нем у вас есть около часа, за который вы должны сделать участников проекта энтузиастами, развеять их возможные сомнения относительно проекта. На этом собрании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должен понять, какую выгоду он лично получит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случае успешной реализации проекта.</a:t>
            </a:r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7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100671" y="272143"/>
            <a:ext cx="8229600" cy="7239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400" dirty="0"/>
              <a:t>Этапы эмоционального развития команды проекта</a:t>
            </a:r>
          </a:p>
        </p:txBody>
      </p:sp>
      <p:pic>
        <p:nvPicPr>
          <p:cNvPr id="14339" name="Рисунок 3" descr="Этапы эмоционального развития команды проек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" y="1753008"/>
            <a:ext cx="10754752" cy="436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6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792480" y="498838"/>
            <a:ext cx="10371909" cy="438943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</a:t>
            </a:r>
            <a:r>
              <a:rPr lang="ru-RU" alt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полны энтузиазма, т. к. проект — это определенные возможности, перспективы, шанс вырваться из рутины повседневной работы.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наступает спад, участники «опускаются с небес на землю». Также (иногда неявно) возникает внутригрупповой конфликт, когда люди распределяют роли, в том числе борются за неформальное лидерство.</a:t>
            </a:r>
            <a:endParaRPr lang="ru-RU" alt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быстрее пройти этот этап, иногда устраивают тренинги по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командообразованию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которых за несколько дней участники получают опыт эффективной совместной работы.</a:t>
            </a:r>
            <a:endParaRPr lang="ru-RU" alt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этот спад успешно преодолен, то команда выходит на уровень эффективной творческой работы.</a:t>
            </a:r>
            <a:endParaRPr lang="ru-RU" alt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5303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12615" y="614455"/>
            <a:ext cx="11445558" cy="4460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800" i="1" dirty="0"/>
              <a:t>Миссия проекта как способ мотивации его участников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0480812"/>
              </p:ext>
            </p:extLst>
          </p:nvPr>
        </p:nvGraphicFramePr>
        <p:xfrm>
          <a:off x="1738282" y="1428736"/>
          <a:ext cx="8929718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8" name="Прямоугольник 1"/>
          <p:cNvSpPr>
            <a:spLocks noChangeArrowheads="1"/>
          </p:cNvSpPr>
          <p:nvPr/>
        </p:nvSpPr>
        <p:spPr bwMode="auto">
          <a:xfrm>
            <a:off x="4610601" y="0"/>
            <a:ext cx="3049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/>
              <a:t>Миссия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5401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logists.by/data/news/images/4f/f4/4ff472c5b3fd9b3058e9fc07ae42cbd7.jpg?13837234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536" y="1752873"/>
            <a:ext cx="50006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>
          <a:xfrm>
            <a:off x="2024063" y="1"/>
            <a:ext cx="8229600" cy="765175"/>
          </a:xfrm>
        </p:spPr>
        <p:txBody>
          <a:bodyPr/>
          <a:lstStyle/>
          <a:p>
            <a:pPr algn="ctr" eaLnBrk="1" hangingPunct="1"/>
            <a:r>
              <a:rPr lang="ru-RU" altLang="ru-RU" sz="4400">
                <a:solidFill>
                  <a:schemeClr val="tx1"/>
                </a:solidFill>
              </a:rPr>
              <a:t>ВИДЫ МОТИВАЦИИ</a:t>
            </a:r>
          </a:p>
        </p:txBody>
      </p:sp>
      <p:sp>
        <p:nvSpPr>
          <p:cNvPr id="17412" name="Содержимое 2"/>
          <p:cNvSpPr>
            <a:spLocks noGrp="1"/>
          </p:cNvSpPr>
          <p:nvPr>
            <p:ph idx="1"/>
          </p:nvPr>
        </p:nvSpPr>
        <p:spPr>
          <a:xfrm>
            <a:off x="1020807" y="1230223"/>
            <a:ext cx="8229600" cy="4389437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200" b="1" dirty="0"/>
              <a:t>Мотивация вознаграждением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dirty="0" smtClean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Стартовый мотивирующий фактор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000" b="1" i="1" dirty="0" smtClean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Эффективен на этапе запуска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проекта и подбора персонала</a:t>
            </a:r>
          </a:p>
        </p:txBody>
      </p:sp>
    </p:spTree>
    <p:extLst>
      <p:ext uri="{BB962C8B-B14F-4D97-AF65-F5344CB8AC3E}">
        <p14:creationId xmlns:p14="http://schemas.microsoft.com/office/powerpoint/2010/main" val="31229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hrtime.ru/docs/%EC%EE%F2%E8%E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61" y="1629184"/>
            <a:ext cx="5072062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82646" y="526324"/>
            <a:ext cx="6558915" cy="4389438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200" b="1" dirty="0"/>
              <a:t>Мотивация премированием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dirty="0" smtClean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Более действенный механизм мотивации персонала в проектной работе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000" b="1" i="1" dirty="0" smtClean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Усилия, затраченные на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получение премии, должны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быть адекватны самой премии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9157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rv1.lori-images.net/business-people-sheltering-team-of-paper-people-at-0006442929-preview.jpg"/>
          <p:cNvPicPr>
            <a:picLocks noChangeAspect="1" noChangeArrowheads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214438"/>
            <a:ext cx="8501063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1952626" y="223157"/>
            <a:ext cx="8229600" cy="4389438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200" b="1" dirty="0"/>
              <a:t>Мотивирование гарантией занятости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dirty="0" smtClean="0"/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dirty="0" smtClean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В период спада, кризиса — мотивирует гораздо сильнее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000" b="1" i="1" dirty="0" smtClean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Приводит к ухудшению морального духа в проекте</a:t>
            </a:r>
          </a:p>
        </p:txBody>
      </p:sp>
    </p:spTree>
    <p:extLst>
      <p:ext uri="{BB962C8B-B14F-4D97-AF65-F5344CB8AC3E}">
        <p14:creationId xmlns:p14="http://schemas.microsoft.com/office/powerpoint/2010/main" val="7152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lh3.ggpht.com/y-7kvPe96ZozR8IeXcFFSDcDeSx_oxGmUvXSwJSJWZj2wqbSH3eNQLsFE0JBLzg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50006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3840479" y="571500"/>
            <a:ext cx="6413183" cy="4389438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200" b="1" dirty="0"/>
              <a:t>Мотивирование повышением статуса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dirty="0" smtClean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Действенный фактор, который необходимо использовать в проекте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ru-RU" altLang="ru-RU" sz="2000" b="1" i="1" dirty="0" smtClean="0"/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Увеличение статуса ведет </a:t>
            </a:r>
          </a:p>
          <a:p>
            <a:pPr algn="r"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к увеличению стоимости </a:t>
            </a:r>
          </a:p>
          <a:p>
            <a:pPr algn="r"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этого ресурса</a:t>
            </a:r>
          </a:p>
        </p:txBody>
      </p:sp>
    </p:spTree>
    <p:extLst>
      <p:ext uri="{BB962C8B-B14F-4D97-AF65-F5344CB8AC3E}">
        <p14:creationId xmlns:p14="http://schemas.microsoft.com/office/powerpoint/2010/main" val="167859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0.liveinternet.ru/images/attach/c/3/84/280/84280698_3327457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7" y="2556058"/>
            <a:ext cx="5643562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3217138" y="261394"/>
            <a:ext cx="8229600" cy="6143625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200" b="1" dirty="0"/>
              <a:t>Мотивирование профессиональным ростом, получением проектного опыта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Очень действенный </a:t>
            </a:r>
            <a:r>
              <a:rPr lang="ru-RU" altLang="ru-RU" sz="2000" b="1" i="1" dirty="0" err="1" smtClean="0"/>
              <a:t>мотиватор</a:t>
            </a:r>
            <a:r>
              <a:rPr lang="ru-RU" altLang="ru-RU" sz="2000" b="1" i="1" dirty="0" smtClean="0"/>
              <a:t> (если проект действительно обеспечивает профессиональный рост и получение необходимого проектного опыта)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000" b="1" i="1" dirty="0" smtClean="0"/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Хорошо действует на </a:t>
            </a:r>
          </a:p>
          <a:p>
            <a:pPr algn="r"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начинающих и </a:t>
            </a:r>
          </a:p>
          <a:p>
            <a:pPr algn="r"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специалистов </a:t>
            </a:r>
          </a:p>
          <a:p>
            <a:pPr algn="r"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среднего уровня</a:t>
            </a:r>
          </a:p>
        </p:txBody>
      </p:sp>
    </p:spTree>
    <p:extLst>
      <p:ext uri="{BB962C8B-B14F-4D97-AF65-F5344CB8AC3E}">
        <p14:creationId xmlns:p14="http://schemas.microsoft.com/office/powerpoint/2010/main" val="13596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343DD-2EAE-4626-9886-009E56401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13" y="133746"/>
            <a:ext cx="4857423" cy="4148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Типы </a:t>
            </a:r>
            <a:r>
              <a:rPr lang="ru-RU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стейкхолдеров</a:t>
            </a:r>
            <a:endParaRPr lang="ru-RU" sz="2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18705654"/>
              </p:ext>
            </p:extLst>
          </p:nvPr>
        </p:nvGraphicFramePr>
        <p:xfrm>
          <a:off x="342537" y="670560"/>
          <a:ext cx="5657669" cy="5913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74967" y="125749"/>
            <a:ext cx="30803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ea typeface="+mj-ea"/>
                <a:cs typeface="Arial" panose="020B0604020202020204" pitchFamily="34" charset="0"/>
              </a:rPr>
              <a:t>Роли </a:t>
            </a:r>
            <a:r>
              <a:rPr lang="ru-RU" sz="2200" b="1" dirty="0" err="1">
                <a:solidFill>
                  <a:srgbClr val="FF0000"/>
                </a:solidFill>
                <a:ea typeface="+mj-ea"/>
                <a:cs typeface="Arial" panose="020B0604020202020204" pitchFamily="34" charset="0"/>
              </a:rPr>
              <a:t>стейкхолдеров</a:t>
            </a:r>
            <a:endParaRPr lang="ru-RU" sz="22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64170415"/>
              </p:ext>
            </p:extLst>
          </p:nvPr>
        </p:nvGraphicFramePr>
        <p:xfrm>
          <a:off x="6560457" y="748937"/>
          <a:ext cx="5187405" cy="5834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4692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renarko.center/wp-content/uploads/2015/06/%D0%BE%D1%82%D0%B2%D0%B5%D1%82%D1%81%D1%82%D0%B2%D0%B5%D0%BD%D0%BD%D0%BE%D1%81%D1%82%D1%8C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50" y="1587500"/>
            <a:ext cx="5643562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1074829" y="331063"/>
            <a:ext cx="6458085" cy="6143625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200" b="1" dirty="0"/>
              <a:t>Мотивирование ответственностью за результат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ru-RU" altLang="ru-RU" sz="3200" b="1" dirty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«Отрицательный» </a:t>
            </a:r>
            <a:r>
              <a:rPr lang="ru-RU" altLang="ru-RU" sz="2000" b="1" i="1" dirty="0" err="1" smtClean="0"/>
              <a:t>мотиватор</a:t>
            </a:r>
            <a:r>
              <a:rPr lang="ru-RU" altLang="ru-RU" sz="2000" b="1" i="1" dirty="0" smtClean="0"/>
              <a:t>, но это стержень всей системы проектной мотивации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000" b="1" i="1" dirty="0" smtClean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Сотрудник должен ощущать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необходимость своей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199811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iaim.ru/wp-content/uploads/2014/03/uspeh-vmest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4" y="1017588"/>
            <a:ext cx="7786687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2024063" y="357189"/>
            <a:ext cx="8229600" cy="6143625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200" b="1" dirty="0"/>
              <a:t>Мотивирование чувством значимости личного вклада в общий успех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ru-RU" altLang="ru-RU" sz="3200" b="1" dirty="0"/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ru-RU" altLang="ru-RU" sz="4000" b="1" i="1" dirty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Каждый сотрудник должен знать, что его работа не осталась незамеченной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000" b="1" i="1" dirty="0" smtClean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Командная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99791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realitsm.ru/wp-content/uploads/2015/11/freedom_breaking_through_wall_1600_clr_78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863" y="1874838"/>
            <a:ext cx="6643687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796154" y="278812"/>
            <a:ext cx="8229600" cy="6143625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200" b="1" dirty="0"/>
              <a:t>Мотивирование удовлетворением от результата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ru-RU" altLang="ru-RU" sz="2400" b="1" dirty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Опирается на творческое начало человека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000" b="1" i="1" dirty="0" smtClean="0"/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i="1" dirty="0" smtClean="0"/>
              <a:t>Предупреждение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«</a:t>
            </a:r>
            <a:r>
              <a:rPr lang="ru-RU" altLang="ru-RU" sz="2000" b="1" i="1" dirty="0" err="1" smtClean="0"/>
              <a:t>автогенерации</a:t>
            </a:r>
            <a:r>
              <a:rPr lang="ru-RU" altLang="ru-RU" sz="2000" b="1" i="1" dirty="0" smtClean="0"/>
              <a:t>»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(генерирование идей,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000" b="1" i="1" dirty="0" smtClean="0"/>
              <a:t>не ведущих к результату)</a:t>
            </a:r>
          </a:p>
        </p:txBody>
      </p:sp>
    </p:spTree>
    <p:extLst>
      <p:ext uri="{BB962C8B-B14F-4D97-AF65-F5344CB8AC3E}">
        <p14:creationId xmlns:p14="http://schemas.microsoft.com/office/powerpoint/2010/main" val="31958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024063" y="0"/>
            <a:ext cx="8229600" cy="476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>
                <a:solidFill>
                  <a:schemeClr val="tx1"/>
                </a:solidFill>
              </a:rPr>
              <a:t>Демотивирующие факторы </a:t>
            </a: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351353"/>
              </p:ext>
            </p:extLst>
          </p:nvPr>
        </p:nvGraphicFramePr>
        <p:xfrm>
          <a:off x="1539241" y="620688"/>
          <a:ext cx="9144000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27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952625" y="357188"/>
            <a:ext cx="8229600" cy="3349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>
                <a:solidFill>
                  <a:schemeClr val="tx1"/>
                </a:solidFill>
              </a:rPr>
              <a:t>Грамотное завершение проекта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681272" y="1124744"/>
          <a:ext cx="9001156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54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 descr="Девушка с документами">
            <a:extLst>
              <a:ext uri="{FF2B5EF4-FFF2-40B4-BE49-F238E27FC236}">
                <a16:creationId xmlns:a16="http://schemas.microsoft.com/office/drawing/2014/main" id="{BD5BAEF8-04EE-4148-AB9D-25427A92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" y="675"/>
            <a:ext cx="12189600" cy="6856650"/>
          </a:xfrm>
          <a:prstGeom prst="rect">
            <a:avLst/>
          </a:prstGeom>
        </p:spPr>
      </p:pic>
      <p:sp>
        <p:nvSpPr>
          <p:cNvPr id="6" name="объект 6" descr="Бежевый прямоугольник">
            <a:extLst>
              <a:ext uri="{FF2B5EF4-FFF2-40B4-BE49-F238E27FC236}">
                <a16:creationId xmlns:a16="http://schemas.microsoft.com/office/drawing/2014/main" id="{B0C70F64-F3E5-413B-AF4F-E15CE944B761}"/>
              </a:ext>
            </a:extLst>
          </p:cNvPr>
          <p:cNvSpPr/>
          <p:nvPr/>
        </p:nvSpPr>
        <p:spPr bwMode="ltGray">
          <a:xfrm>
            <a:off x="3813740" y="675641"/>
            <a:ext cx="2772000" cy="0"/>
          </a:xfrm>
          <a:custGeom>
            <a:avLst/>
            <a:gdLst/>
            <a:ahLst/>
            <a:cxnLst/>
            <a:rect l="l" t="t" r="r" b="b"/>
            <a:pathLst>
              <a:path w="4206240">
                <a:moveTo>
                  <a:pt x="0" y="0"/>
                </a:moveTo>
                <a:lnTo>
                  <a:pt x="420624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43A5E-77DF-44FD-800D-158434A3ABC6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235132" y="12860"/>
            <a:ext cx="8630194" cy="1325563"/>
          </a:xfrm>
        </p:spPr>
        <p:txBody>
          <a:bodyPr rtlCol="0">
            <a:no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5</a:t>
            </a:r>
            <a:r>
              <a:rPr lang="ru-RU" sz="3600" dirty="0" smtClean="0">
                <a:solidFill>
                  <a:schemeClr val="tx1"/>
                </a:solidFill>
              </a:rPr>
              <a:t>. </a:t>
            </a:r>
            <a:r>
              <a:rPr lang="ru-RU" sz="3600" dirty="0">
                <a:solidFill>
                  <a:schemeClr val="tx1"/>
                </a:solidFill>
              </a:rPr>
              <a:t>Управление конфликтами в проектной команде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3B96CE-4E1E-4EF3-92B3-5065B939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en-US" noProof="0" smtClean="0"/>
              <a:t>55</a:t>
            </a:fld>
            <a:endParaRPr lang="en-US" noProof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6754" y="1468402"/>
            <a:ext cx="6428986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/>
              <a:t>В </a:t>
            </a:r>
            <a:r>
              <a:rPr lang="ru-RU" sz="2400" i="1" dirty="0"/>
              <a:t>управлении проектами задействованы разные люди и группы людей, чьи интересы и ожидания зачастую проти­воречивы</a:t>
            </a:r>
            <a:r>
              <a:rPr lang="ru-RU" sz="2400" i="1" dirty="0" smtClean="0"/>
              <a:t>.</a:t>
            </a:r>
          </a:p>
          <a:p>
            <a:endParaRPr lang="ru-RU" sz="2400" i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/>
              <a:t>Конфликт становится результатом несоответствия или несовместимости отношений между людьми - участниками проекта</a:t>
            </a:r>
            <a:r>
              <a:rPr lang="ru-RU" sz="2400" i="1" dirty="0" smtClean="0"/>
              <a:t>.</a:t>
            </a:r>
          </a:p>
          <a:p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8141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4645" y="164828"/>
            <a:ext cx="5231674" cy="523149"/>
          </a:xfrm>
        </p:spPr>
        <p:txBody>
          <a:bodyPr>
            <a:normAutofit fontScale="90000"/>
          </a:bodyPr>
          <a:lstStyle/>
          <a:p>
            <a:r>
              <a:rPr lang="ru-RU" dirty="0"/>
              <a:t>Конфликт возникает, когда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56</a:t>
            </a:fld>
            <a:endParaRPr lang="ru-RU" noProof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73678161"/>
              </p:ext>
            </p:extLst>
          </p:nvPr>
        </p:nvGraphicFramePr>
        <p:xfrm>
          <a:off x="908594" y="687977"/>
          <a:ext cx="10560250" cy="5991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65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92" y="6357464"/>
            <a:ext cx="10515600" cy="33942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Рисунок 4 </a:t>
            </a:r>
            <a:r>
              <a:rPr lang="ru-RU" sz="2400" dirty="0"/>
              <a:t>- Источники конфликтов при реализации проекта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57</a:t>
            </a:fld>
            <a:endParaRPr lang="ru-RU" noProof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98" y="141397"/>
            <a:ext cx="8748788" cy="611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58</a:t>
            </a:fld>
            <a:endParaRPr lang="ru-RU" noProof="0"/>
          </a:p>
        </p:txBody>
      </p:sp>
      <p:sp>
        <p:nvSpPr>
          <p:cNvPr id="4" name="Прямоугольник 3"/>
          <p:cNvSpPr/>
          <p:nvPr/>
        </p:nvSpPr>
        <p:spPr>
          <a:xfrm>
            <a:off x="3152503" y="252773"/>
            <a:ext cx="60960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sz="2000" i="1" dirty="0"/>
              <a:t>Наиболее очевидным внутренним источником конфлик­тов выступает персонал — люди. </a:t>
            </a:r>
          </a:p>
          <a:p>
            <a:r>
              <a:rPr lang="ru-RU" sz="2000" i="1" dirty="0"/>
              <a:t>«Человеческий фактор» в управлении проектами не огра­ничивается персоналом, но всегда подразумевает присут­ствие другой составляющей — собственников предприятия.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1222" y="3212852"/>
            <a:ext cx="4946469" cy="2554545"/>
          </a:xfrm>
          <a:prstGeom prst="rect">
            <a:avLst/>
          </a:prstGeom>
          <a:solidFill>
            <a:srgbClr val="FFEBFD"/>
          </a:solidFill>
        </p:spPr>
        <p:txBody>
          <a:bodyPr wrap="square">
            <a:spAutoFit/>
          </a:bodyPr>
          <a:lstStyle/>
          <a:p>
            <a:r>
              <a:rPr lang="ru-RU" sz="2000" i="1" dirty="0"/>
              <a:t>Внутренний источник конфликтов заложен также в предшествующих результатах деятельности менедже­ров — существующей организации </a:t>
            </a:r>
            <a:r>
              <a:rPr lang="ru-RU" sz="2000" i="1" dirty="0" smtClean="0"/>
              <a:t>бизнеса.</a:t>
            </a:r>
            <a:endParaRPr lang="ru-RU" sz="2000" i="1" dirty="0"/>
          </a:p>
          <a:p>
            <a:r>
              <a:rPr lang="ru-RU" sz="2000" i="1" dirty="0"/>
              <a:t>Другой их источник при реализации проекта связан с ресурсным потенциалом </a:t>
            </a:r>
            <a:r>
              <a:rPr lang="ru-RU" sz="2000" i="1" dirty="0" smtClean="0"/>
              <a:t>предприятия.</a:t>
            </a:r>
            <a:endParaRPr lang="ru-RU" sz="20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96547" y="3004803"/>
            <a:ext cx="4772297" cy="31700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i="1" dirty="0"/>
              <a:t>Значение корпоративной культуры как источника кон­фликтов при осуществлении проектов достаточно очевидно. Корпоративная культура обладает потенциалом регулиро­вания конфликтных ситуаций, но это не означает, что тем самым она более благоприятна для проектной деятельности.</a:t>
            </a:r>
          </a:p>
        </p:txBody>
      </p:sp>
      <p:sp>
        <p:nvSpPr>
          <p:cNvPr id="7" name="Двойная стрелка влево/вправо 6"/>
          <p:cNvSpPr/>
          <p:nvPr/>
        </p:nvSpPr>
        <p:spPr>
          <a:xfrm rot="18443117">
            <a:off x="3692433" y="2454114"/>
            <a:ext cx="1140823" cy="496389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войная стрелка влево/вправо 7"/>
          <p:cNvSpPr/>
          <p:nvPr/>
        </p:nvSpPr>
        <p:spPr>
          <a:xfrm rot="13933896">
            <a:off x="6924751" y="2360994"/>
            <a:ext cx="975588" cy="496389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5477691" y="3993735"/>
            <a:ext cx="1140823" cy="496389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8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Люди обсуждают какой-то вопрос">
            <a:extLst>
              <a:ext uri="{FF2B5EF4-FFF2-40B4-BE49-F238E27FC236}">
                <a16:creationId xmlns:a16="http://schemas.microsoft.com/office/drawing/2014/main" id="{AA6A75DC-BE31-480B-B034-B1DF7AFA5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15389"/>
            <a:ext cx="12192000" cy="3742611"/>
          </a:xfrm>
        </p:spPr>
      </p:pic>
      <p:sp>
        <p:nvSpPr>
          <p:cNvPr id="12" name="объект 3" descr="Синий прямоугольник">
            <a:extLst>
              <a:ext uri="{FF2B5EF4-FFF2-40B4-BE49-F238E27FC236}">
                <a16:creationId xmlns:a16="http://schemas.microsoft.com/office/drawing/2014/main" id="{CDEEA71D-C3B3-45BB-A776-D17D92A58127}"/>
              </a:ext>
            </a:extLst>
          </p:cNvPr>
          <p:cNvSpPr/>
          <p:nvPr/>
        </p:nvSpPr>
        <p:spPr>
          <a:xfrm>
            <a:off x="2400" y="3115389"/>
            <a:ext cx="12189600" cy="3742611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sp>
        <p:nvSpPr>
          <p:cNvPr id="13" name="Овал 12" descr="Бежевый овал">
            <a:extLst>
              <a:ext uri="{FF2B5EF4-FFF2-40B4-BE49-F238E27FC236}">
                <a16:creationId xmlns:a16="http://schemas.microsoft.com/office/drawing/2014/main" id="{F336552F-CA64-452F-9BD8-01334388BFF5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9ADB42F-AE48-4323-897F-DB5A083B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5" y="103869"/>
            <a:ext cx="11856095" cy="714738"/>
          </a:xfrm>
        </p:spPr>
        <p:txBody>
          <a:bodyPr rtlCol="0">
            <a:noAutofit/>
          </a:bodyPr>
          <a:lstStyle/>
          <a:p>
            <a:r>
              <a:rPr lang="ru-RU" sz="2400" dirty="0"/>
              <a:t>В зависимости от их функциональности можно разделить конфликты на две большие </a:t>
            </a:r>
            <a:r>
              <a:rPr lang="ru-RU" sz="2400" dirty="0" smtClean="0"/>
              <a:t>группы:</a:t>
            </a:r>
            <a:endParaRPr lang="ru-RU" sz="24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3C1E99-672F-46AE-BB08-DD22B0928366}"/>
              </a:ext>
            </a:extLst>
          </p:cNvPr>
          <p:cNvSpPr>
            <a:spLocks noGrp="1"/>
          </p:cNvSpPr>
          <p:nvPr>
            <p:ph type="body" idx="1"/>
          </p:nvPr>
        </p:nvSpPr>
        <p:spPr bwMode="white">
          <a:xfrm>
            <a:off x="194567" y="1124121"/>
            <a:ext cx="4917364" cy="823912"/>
          </a:xfrm>
        </p:spPr>
        <p:txBody>
          <a:bodyPr rtlCol="0"/>
          <a:lstStyle/>
          <a:p>
            <a:r>
              <a:rPr lang="ru-RU" sz="3200" dirty="0">
                <a:solidFill>
                  <a:schemeClr val="tx1"/>
                </a:solidFill>
              </a:rPr>
              <a:t>конструктивные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DEAD4F2-C5CC-44E9-A092-76413D5CA7F4}"/>
              </a:ext>
            </a:extLst>
          </p:cNvPr>
          <p:cNvSpPr>
            <a:spLocks noGrp="1"/>
          </p:cNvSpPr>
          <p:nvPr>
            <p:ph sz="half" idx="2"/>
          </p:nvPr>
        </p:nvSpPr>
        <p:spPr bwMode="white">
          <a:xfrm>
            <a:off x="157991" y="2572205"/>
            <a:ext cx="5259156" cy="2755616"/>
          </a:xfrm>
        </p:spPr>
        <p:txBody>
          <a:bodyPr rtlCol="0">
            <a:noAutofit/>
          </a:bodyPr>
          <a:lstStyle/>
          <a:p>
            <a:pPr>
              <a:lnSpc>
                <a:spcPct val="125000"/>
              </a:lnSpc>
              <a:spcBef>
                <a:spcPts val="100"/>
              </a:spcBef>
              <a:buClr>
                <a:schemeClr val="accent1"/>
              </a:buClr>
            </a:pPr>
            <a:r>
              <a:rPr lang="ru-RU" sz="2200" i="1" dirty="0" smtClean="0">
                <a:solidFill>
                  <a:srgbClr val="FFFFFF"/>
                </a:solidFill>
                <a:cs typeface="Arial"/>
              </a:rPr>
              <a:t>Необходимы </a:t>
            </a:r>
            <a:r>
              <a:rPr lang="ru-RU" sz="2200" i="1" dirty="0">
                <a:solidFill>
                  <a:srgbClr val="FFFFFF"/>
                </a:solidFill>
                <a:cs typeface="Arial"/>
              </a:rPr>
              <a:t>для обеспечения эффективной </a:t>
            </a:r>
            <a:r>
              <a:rPr lang="ru-RU" sz="2200" i="1" dirty="0" smtClean="0">
                <a:solidFill>
                  <a:srgbClr val="FFFFFF"/>
                </a:solidFill>
                <a:cs typeface="Arial"/>
              </a:rPr>
              <a:t>деятельно­сти</a:t>
            </a:r>
            <a:endParaRPr lang="ru-RU" sz="2200" i="1" dirty="0">
              <a:solidFill>
                <a:schemeClr val="accent1"/>
              </a:solidFill>
              <a:cs typeface="Arial"/>
            </a:endParaRPr>
          </a:p>
          <a:p>
            <a:pPr>
              <a:lnSpc>
                <a:spcPct val="125000"/>
              </a:lnSpc>
              <a:buClr>
                <a:schemeClr val="accent1"/>
              </a:buClr>
            </a:pPr>
            <a:r>
              <a:rPr lang="ru-RU" sz="2200" i="1" spc="-5" dirty="0" smtClean="0">
                <a:solidFill>
                  <a:srgbClr val="FFFFFF"/>
                </a:solidFill>
                <a:cs typeface="Arial"/>
              </a:rPr>
              <a:t>Возникают как </a:t>
            </a:r>
            <a:r>
              <a:rPr lang="ru-RU" sz="2200" i="1" spc="-5" dirty="0">
                <a:solidFill>
                  <a:srgbClr val="FFFFFF"/>
                </a:solidFill>
                <a:cs typeface="Arial"/>
              </a:rPr>
              <a:t>результат приспособления организации к новой ситуации, возникающей </a:t>
            </a:r>
            <a:r>
              <a:rPr lang="ru-RU" sz="2200" i="1" spc="-5" dirty="0" smtClean="0">
                <a:solidFill>
                  <a:srgbClr val="FFFFFF"/>
                </a:solidFill>
                <a:cs typeface="Arial"/>
              </a:rPr>
              <a:t>в проекте</a:t>
            </a:r>
            <a:endParaRPr lang="ru-RU" sz="2200" b="1" i="1" spc="-5" dirty="0">
              <a:solidFill>
                <a:schemeClr val="accent1"/>
              </a:solidFill>
              <a:cs typeface="Arial"/>
            </a:endParaRPr>
          </a:p>
          <a:p>
            <a:pPr rtl="0">
              <a:lnSpc>
                <a:spcPct val="125000"/>
              </a:lnSpc>
              <a:buClr>
                <a:schemeClr val="accent1"/>
              </a:buClr>
            </a:pPr>
            <a:r>
              <a:rPr lang="ru-RU" sz="2200" i="1" spc="-5" dirty="0" smtClean="0">
                <a:solidFill>
                  <a:srgbClr val="FFFFFF"/>
                </a:solidFill>
                <a:cs typeface="Arial"/>
              </a:rPr>
              <a:t>Должны поощряться</a:t>
            </a:r>
            <a:endParaRPr lang="ru-RU" sz="2200" b="1" i="1" spc="-5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8A73375-FA03-4191-8AD5-B40CD9B59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white">
          <a:xfrm>
            <a:off x="6067697" y="1124121"/>
            <a:ext cx="5183188" cy="823912"/>
          </a:xfrm>
        </p:spPr>
        <p:txBody>
          <a:bodyPr rtlCol="0"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деструктивные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7E0C6FDF-5982-4E37-B65D-F7B05D0FFB52}"/>
              </a:ext>
            </a:extLst>
          </p:cNvPr>
          <p:cNvSpPr>
            <a:spLocks noGrp="1"/>
          </p:cNvSpPr>
          <p:nvPr>
            <p:ph sz="quarter" idx="4"/>
          </p:nvPr>
        </p:nvSpPr>
        <p:spPr bwMode="white">
          <a:xfrm>
            <a:off x="6067697" y="2572205"/>
            <a:ext cx="5183188" cy="2755616"/>
          </a:xfrm>
        </p:spPr>
        <p:txBody>
          <a:bodyPr rtlCol="0">
            <a:normAutofit/>
          </a:bodyPr>
          <a:lstStyle/>
          <a:p>
            <a:pPr>
              <a:lnSpc>
                <a:spcPct val="125000"/>
              </a:lnSpc>
              <a:spcBef>
                <a:spcPts val="100"/>
              </a:spcBef>
              <a:buClr>
                <a:schemeClr val="accent1"/>
              </a:buClr>
            </a:pPr>
            <a:r>
              <a:rPr lang="ru-RU" sz="2200" i="1" spc="-5" dirty="0" smtClean="0">
                <a:solidFill>
                  <a:srgbClr val="FFFFFF"/>
                </a:solidFill>
                <a:cs typeface="Arial"/>
              </a:rPr>
              <a:t>Препятствуют </a:t>
            </a:r>
            <a:r>
              <a:rPr lang="ru-RU" sz="2200" i="1" spc="-5" dirty="0">
                <a:solidFill>
                  <a:srgbClr val="FFFFFF"/>
                </a:solidFill>
                <a:cs typeface="Arial"/>
              </a:rPr>
              <a:t>продвижению </a:t>
            </a:r>
            <a:r>
              <a:rPr lang="ru-RU" sz="2200" i="1" spc="-5" dirty="0" smtClean="0">
                <a:solidFill>
                  <a:srgbClr val="FFFFFF"/>
                </a:solidFill>
                <a:cs typeface="Arial"/>
              </a:rPr>
              <a:t>проекта</a:t>
            </a:r>
            <a:endParaRPr lang="ru-RU" sz="2200" b="1" i="1" spc="-5" dirty="0">
              <a:solidFill>
                <a:schemeClr val="accent1"/>
              </a:solidFill>
              <a:cs typeface="Arial"/>
            </a:endParaRPr>
          </a:p>
          <a:p>
            <a:pPr rtl="0">
              <a:lnSpc>
                <a:spcPct val="125000"/>
              </a:lnSpc>
              <a:buClr>
                <a:schemeClr val="accent1"/>
              </a:buClr>
            </a:pPr>
            <a:r>
              <a:rPr lang="ru-RU" sz="2200" i="1" dirty="0" smtClean="0">
                <a:solidFill>
                  <a:srgbClr val="FFFFFF"/>
                </a:solidFill>
                <a:cs typeface="Arial"/>
              </a:rPr>
              <a:t>Должны искореняться</a:t>
            </a:r>
            <a:endParaRPr lang="ru-RU" sz="2200" b="1" i="1" spc="-5" dirty="0">
              <a:solidFill>
                <a:schemeClr val="accent1"/>
              </a:solidFill>
              <a:cs typeface="Arial"/>
            </a:endParaRPr>
          </a:p>
          <a:p>
            <a:pPr rtl="0">
              <a:lnSpc>
                <a:spcPct val="125000"/>
              </a:lnSpc>
              <a:buClr>
                <a:schemeClr val="accent1"/>
              </a:buClr>
            </a:pPr>
            <a:r>
              <a:rPr lang="ru-RU" sz="2200" i="1" dirty="0" smtClean="0">
                <a:solidFill>
                  <a:srgbClr val="FFFFFF"/>
                </a:solidFill>
                <a:cs typeface="Arial"/>
              </a:rPr>
              <a:t>Снижают эффективность персонала</a:t>
            </a:r>
            <a:endParaRPr lang="ru-RU" sz="2200" b="1" i="1" spc="-5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8F7FB6B-EAC9-40F7-9522-61A8D53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smtClean="0"/>
              <a:t>59</a:t>
            </a:fld>
            <a:endParaRPr lang="ru-RU"/>
          </a:p>
        </p:txBody>
      </p:sp>
      <p:sp>
        <p:nvSpPr>
          <p:cNvPr id="9" name="объект 5" descr="Бежевый прямоугольник">
            <a:extLst>
              <a:ext uri="{FF2B5EF4-FFF2-40B4-BE49-F238E27FC236}">
                <a16:creationId xmlns:a16="http://schemas.microsoft.com/office/drawing/2014/main" id="{890F7762-BD37-4D33-9F80-1DA07B5E172E}"/>
              </a:ext>
            </a:extLst>
          </p:cNvPr>
          <p:cNvSpPr/>
          <p:nvPr/>
        </p:nvSpPr>
        <p:spPr>
          <a:xfrm>
            <a:off x="157991" y="841288"/>
            <a:ext cx="3420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F0E57-9B7D-49CB-9778-BFF4EC6E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234880"/>
            <a:ext cx="7886700" cy="287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Анализ стейкхолдеров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54688267"/>
              </p:ext>
            </p:extLst>
          </p:nvPr>
        </p:nvGraphicFramePr>
        <p:xfrm>
          <a:off x="1378857" y="805419"/>
          <a:ext cx="9722940" cy="5490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69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Синий прямоугольник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объект 3" descr="Синий прямоугольник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sp>
        <p:nvSpPr>
          <p:cNvPr id="9" name="Овал 8" descr="Бежевый овал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00B79-44BB-4D5F-B51D-2270A854D77A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03069" y="184406"/>
            <a:ext cx="10515600" cy="1325563"/>
          </a:xfrm>
        </p:spPr>
        <p:txBody>
          <a:bodyPr rtlCol="0"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Конфликт рассматривают как последовательность каче­ственно различных стадий развития конфликтной ситуации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smtClean="0"/>
              <a:t>60</a:t>
            </a:fld>
            <a:endParaRPr lang="ru-RU"/>
          </a:p>
        </p:txBody>
      </p:sp>
      <p:graphicFrame>
        <p:nvGraphicFramePr>
          <p:cNvPr id="13" name="Объект 12" descr="Таблица">
            <a:extLst>
              <a:ext uri="{FF2B5EF4-FFF2-40B4-BE49-F238E27FC236}">
                <a16:creationId xmlns:a16="http://schemas.microsoft.com/office/drawing/2014/main" id="{1D6AB21B-0AB3-44DD-AD8E-D2EDD77DEA42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98141643"/>
              </p:ext>
            </p:extLst>
          </p:nvPr>
        </p:nvGraphicFramePr>
        <p:xfrm>
          <a:off x="603069" y="2544763"/>
          <a:ext cx="11118668" cy="195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733">
                  <a:extLst>
                    <a:ext uri="{9D8B030D-6E8A-4147-A177-3AD203B41FA5}">
                      <a16:colId xmlns:a16="http://schemas.microsoft.com/office/drawing/2014/main" val="3572385518"/>
                    </a:ext>
                  </a:extLst>
                </a:gridCol>
                <a:gridCol w="2223733">
                  <a:extLst>
                    <a:ext uri="{9D8B030D-6E8A-4147-A177-3AD203B41FA5}">
                      <a16:colId xmlns:a16="http://schemas.microsoft.com/office/drawing/2014/main" val="1440817424"/>
                    </a:ext>
                  </a:extLst>
                </a:gridCol>
                <a:gridCol w="2223735">
                  <a:extLst>
                    <a:ext uri="{9D8B030D-6E8A-4147-A177-3AD203B41FA5}">
                      <a16:colId xmlns:a16="http://schemas.microsoft.com/office/drawing/2014/main" val="1835666774"/>
                    </a:ext>
                  </a:extLst>
                </a:gridCol>
                <a:gridCol w="2522873">
                  <a:extLst>
                    <a:ext uri="{9D8B030D-6E8A-4147-A177-3AD203B41FA5}">
                      <a16:colId xmlns:a16="http://schemas.microsoft.com/office/drawing/2014/main" val="3312468757"/>
                    </a:ext>
                  </a:extLst>
                </a:gridCol>
                <a:gridCol w="1924594">
                  <a:extLst>
                    <a:ext uri="{9D8B030D-6E8A-4147-A177-3AD203B41FA5}">
                      <a16:colId xmlns:a16="http://schemas.microsoft.com/office/drawing/2014/main" val="388103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ru-RU" sz="2800" b="1" noProof="0" dirty="0" smtClean="0">
                          <a:solidFill>
                            <a:schemeClr val="accent1"/>
                          </a:solidFill>
                          <a:latin typeface="+mj-lt"/>
                        </a:rPr>
                        <a:t>Скрытая стадия</a:t>
                      </a:r>
                      <a:endParaRPr lang="ru-RU" sz="2800" b="1" noProof="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800" b="1" noProof="0" dirty="0" smtClean="0">
                          <a:solidFill>
                            <a:schemeClr val="accent1"/>
                          </a:solidFill>
                          <a:latin typeface="+mj-lt"/>
                        </a:rPr>
                        <a:t>Осознание</a:t>
                      </a:r>
                      <a:endParaRPr lang="ru-RU" sz="2800" b="1" noProof="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800" b="1" noProof="0" dirty="0" smtClean="0">
                          <a:solidFill>
                            <a:schemeClr val="accent1"/>
                          </a:solidFill>
                          <a:latin typeface="+mj-lt"/>
                        </a:rPr>
                        <a:t>Персонализация</a:t>
                      </a:r>
                      <a:endParaRPr lang="ru-RU" sz="2800" b="1" noProof="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800" b="1" noProof="0" dirty="0" smtClean="0">
                          <a:solidFill>
                            <a:schemeClr val="accent1"/>
                          </a:solidFill>
                          <a:latin typeface="+mj-lt"/>
                        </a:rPr>
                        <a:t>Выраженная стадия</a:t>
                      </a:r>
                      <a:endParaRPr lang="ru-RU" sz="2800" b="1" noProof="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800" b="1" noProof="0" dirty="0" smtClean="0">
                          <a:solidFill>
                            <a:schemeClr val="accent1"/>
                          </a:solidFill>
                          <a:latin typeface="+mj-lt"/>
                        </a:rPr>
                        <a:t>Послед-</a:t>
                      </a:r>
                      <a:r>
                        <a:rPr lang="ru-RU" sz="2800" b="1" noProof="0" dirty="0" err="1" smtClean="0">
                          <a:solidFill>
                            <a:schemeClr val="accent1"/>
                          </a:solidFill>
                          <a:latin typeface="+mj-lt"/>
                        </a:rPr>
                        <a:t>ствия</a:t>
                      </a:r>
                      <a:endParaRPr lang="ru-RU" sz="2800" b="1" noProof="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120738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u="none" strike="noStrike" kern="1200" cap="none" spc="-25" normalizeH="0" noProof="0" dirty="0" smtClean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1</a:t>
                      </a:r>
                      <a:endParaRPr kumimoji="0" lang="ru-RU" sz="3600" b="1" i="1" u="none" strike="noStrike" kern="1200" cap="none" spc="-25" normalizeH="0" baseline="0" noProof="0" dirty="0">
                        <a:ln>
                          <a:noFill/>
                        </a:ln>
                        <a:solidFill>
                          <a:srgbClr val="64B2C1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u="none" strike="noStrike" kern="1200" cap="none" spc="-25" normalizeH="0" noProof="0" dirty="0" smtClean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2</a:t>
                      </a:r>
                      <a:endParaRPr kumimoji="0" lang="ru-RU" sz="3600" b="1" i="1" u="none" strike="noStrike" kern="1200" cap="none" spc="-25" normalizeH="0" baseline="0" noProof="0" dirty="0">
                        <a:ln>
                          <a:noFill/>
                        </a:ln>
                        <a:solidFill>
                          <a:srgbClr val="64B2C1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spc="-25" noProof="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3</a:t>
                      </a:r>
                      <a:endParaRPr lang="ru-RU" sz="3600" b="1" i="1" kern="1200" spc="-25" noProof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spc="-25" noProof="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4</a:t>
                      </a:r>
                      <a:endParaRPr lang="ru-RU" sz="3600" b="1" i="1" kern="1200" spc="-25" noProof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spc="-25" noProof="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5</a:t>
                      </a:r>
                      <a:endParaRPr lang="ru-RU" sz="3600" b="1" i="1" kern="1200" spc="-25" noProof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5001753"/>
                  </a:ext>
                </a:extLst>
              </a:tr>
            </a:tbl>
          </a:graphicData>
        </a:graphic>
      </p:graphicFrame>
      <p:sp>
        <p:nvSpPr>
          <p:cNvPr id="11" name="объект 5" descr="Бежевый прямоугольник">
            <a:extLst>
              <a:ext uri="{FF2B5EF4-FFF2-40B4-BE49-F238E27FC236}">
                <a16:creationId xmlns:a16="http://schemas.microsoft.com/office/drawing/2014/main" id="{B07BA1F9-2C19-4C07-B29B-18B9FBCC4755}"/>
              </a:ext>
            </a:extLst>
          </p:cNvPr>
          <p:cNvSpPr/>
          <p:nvPr/>
        </p:nvSpPr>
        <p:spPr bwMode="white">
          <a:xfrm>
            <a:off x="677642" y="680130"/>
            <a:ext cx="2898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cxnSp>
        <p:nvCxnSpPr>
          <p:cNvPr id="12" name="Прямая соединительная линия 11" descr="Линия">
            <a:extLst>
              <a:ext uri="{FF2B5EF4-FFF2-40B4-BE49-F238E27FC236}">
                <a16:creationId xmlns:a16="http://schemas.microsoft.com/office/drawing/2014/main" id="{0D4D8421-B427-472B-95AE-FBBC914ACC5F}"/>
              </a:ext>
            </a:extLst>
          </p:cNvPr>
          <p:cNvCxnSpPr/>
          <p:nvPr/>
        </p:nvCxnSpPr>
        <p:spPr>
          <a:xfrm>
            <a:off x="6096000" y="4080621"/>
            <a:ext cx="0" cy="396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1554E6-FFC7-4D10-8E15-D72915B89452}"/>
              </a:ext>
            </a:extLst>
          </p:cNvPr>
          <p:cNvSpPr/>
          <p:nvPr/>
        </p:nvSpPr>
        <p:spPr>
          <a:xfrm>
            <a:off x="3344091" y="4466663"/>
            <a:ext cx="5564778" cy="64770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 rtl="0">
              <a:lnSpc>
                <a:spcPct val="100000"/>
              </a:lnSpc>
              <a:spcBef>
                <a:spcPts val="1055"/>
              </a:spcBef>
            </a:pPr>
            <a:r>
              <a:rPr lang="ru-RU" sz="3000" dirty="0" smtClean="0">
                <a:solidFill>
                  <a:schemeClr val="tx2"/>
                </a:solidFill>
                <a:latin typeface="+mj-lt"/>
              </a:rPr>
              <a:t>Управление конфликтом</a:t>
            </a:r>
            <a:endParaRPr lang="ru-RU" sz="3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53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38" y="0"/>
            <a:ext cx="12128862" cy="539931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Таблица 4</a:t>
            </a:r>
            <a:r>
              <a:rPr lang="ru-RU" sz="2000" dirty="0" smtClean="0"/>
              <a:t> </a:t>
            </a:r>
            <a:r>
              <a:rPr lang="ru-RU" sz="2000" dirty="0"/>
              <a:t>- Соотношение между стратегиями и методами управления конфликтом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61</a:t>
            </a:fld>
            <a:endParaRPr lang="ru-RU" noProof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995862"/>
              </p:ext>
            </p:extLst>
          </p:nvPr>
        </p:nvGraphicFramePr>
        <p:xfrm>
          <a:off x="367569" y="663076"/>
          <a:ext cx="11520000" cy="5876951"/>
        </p:xfrm>
        <a:graphic>
          <a:graphicData uri="http://schemas.openxmlformats.org/drawingml/2006/table">
            <a:tbl>
              <a:tblPr/>
              <a:tblGrid>
                <a:gridCol w="2538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8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0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90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265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Метод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/>
                        <a:ea typeface="Microsoft Sans Serif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/>
                        <a:ea typeface="Microsoft Sans Serif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Стратегия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Смяг­чение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Применение </a:t>
                      </a:r>
                      <a:r>
                        <a:rPr lang="ru-RU" sz="2400" dirty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силы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Реше­ние про­блем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Компромисс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Отступление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Агрессивная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+++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2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Конструктивная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+++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+++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Оборонительная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+++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+++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+++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++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2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Невмешательства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++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—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—</a:t>
                      </a:r>
                      <a:endParaRPr lang="ru-RU" sz="140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_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9906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Microsoft Sans Serif"/>
                          <a:cs typeface="Times New Roman"/>
                        </a:rPr>
                        <a:t>—</a:t>
                      </a:r>
                      <a:endParaRPr lang="ru-RU" sz="1400" dirty="0">
                        <a:effectLst/>
                        <a:latin typeface="Verdana"/>
                        <a:ea typeface="Microsoft Sans Serif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96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62</a:t>
            </a:fld>
            <a:endParaRPr lang="ru-RU" noProof="0"/>
          </a:p>
        </p:txBody>
      </p:sp>
      <p:sp>
        <p:nvSpPr>
          <p:cNvPr id="4" name="Прямоугольник 3"/>
          <p:cNvSpPr/>
          <p:nvPr/>
        </p:nvSpPr>
        <p:spPr>
          <a:xfrm>
            <a:off x="561391" y="669285"/>
            <a:ext cx="1108601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При </a:t>
            </a:r>
            <a:r>
              <a:rPr lang="ru-RU" sz="2000" b="1" i="1" dirty="0">
                <a:solidFill>
                  <a:srgbClr val="C00000"/>
                </a:solidFill>
              </a:rPr>
              <a:t>агрессивной стратегии </a:t>
            </a:r>
            <a:r>
              <a:rPr lang="ru-RU" sz="2000" dirty="0"/>
              <a:t>руководство использует кон­фликт для вскрытия внутренних резервов в работе подчи­ненных и улучшения управляемости путем перемещения напряженности с вертикали управления на горизонтальные взаимодействия. Поэтому для реализации такой стратегии на разных этапах могут использоваться и метод сглаживания, и метод применения силы. </a:t>
            </a:r>
            <a:endParaRPr lang="ru-RU" sz="2000" dirty="0" smtClean="0"/>
          </a:p>
          <a:p>
            <a:r>
              <a:rPr lang="ru-RU" sz="2000" dirty="0" smtClean="0"/>
              <a:t>	Применяется </a:t>
            </a:r>
            <a:r>
              <a:rPr lang="ru-RU" sz="2000" dirty="0"/>
              <a:t>также </a:t>
            </a:r>
            <a:r>
              <a:rPr lang="ru-RU" sz="2000" b="1" i="1" dirty="0">
                <a:solidFill>
                  <a:srgbClr val="C00000"/>
                </a:solidFill>
              </a:rPr>
              <a:t>метод компро­мисса</a:t>
            </a:r>
            <a:r>
              <a:rPr lang="ru-RU" sz="2000" dirty="0"/>
              <a:t>, когда менеджер обеспечивает поиск заранее заплани­рованной «золотой середины» и взаимоприемлемых решений. Участники конфликта считают, что они принимают их сами, но на деле они отражают видение руководителя. </a:t>
            </a:r>
            <a:endParaRPr lang="ru-RU" sz="2000" dirty="0" smtClean="0"/>
          </a:p>
          <a:p>
            <a:r>
              <a:rPr lang="ru-RU" sz="2000" dirty="0" smtClean="0"/>
              <a:t>	Если </a:t>
            </a:r>
            <a:r>
              <a:rPr lang="ru-RU" sz="2000" dirty="0"/>
              <a:t>метод «запрограммированного» компромисса в рамках агрессив­ной стратегии выступает как инструмент манипулирования, то метод решения проблем применяется при той же стратегии в иных целях. Менеджер старается, пусть и искусственным путем, но стимулировать участие в инновационном процессе подчиненных, задействовать их интеллектуальный потенциал в решении структурированных проблем. Потенциал этого метода при агрессивной стратегии очень высок, но на прак­тике его применять сложнее, и от менеджера требуется высо­кий уровень управленческого искусства и подготовки.</a:t>
            </a:r>
          </a:p>
        </p:txBody>
      </p:sp>
    </p:spTree>
    <p:extLst>
      <p:ext uri="{BB962C8B-B14F-4D97-AF65-F5344CB8AC3E}">
        <p14:creationId xmlns:p14="http://schemas.microsoft.com/office/powerpoint/2010/main" val="11755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63</a:t>
            </a:fld>
            <a:endParaRPr lang="ru-RU" noProof="0"/>
          </a:p>
        </p:txBody>
      </p:sp>
      <p:sp>
        <p:nvSpPr>
          <p:cNvPr id="4" name="Прямоугольник 3"/>
          <p:cNvSpPr/>
          <p:nvPr/>
        </p:nvSpPr>
        <p:spPr>
          <a:xfrm>
            <a:off x="561391" y="669285"/>
            <a:ext cx="1108601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	В не меньшей степени решение проблем актуально в рам­ках </a:t>
            </a:r>
            <a:r>
              <a:rPr lang="ru-RU" sz="2000" b="1" i="1" dirty="0">
                <a:solidFill>
                  <a:srgbClr val="C00000"/>
                </a:solidFill>
              </a:rPr>
              <a:t>конструктивной стратегии</a:t>
            </a:r>
            <a:r>
              <a:rPr lang="ru-RU" sz="2000" dirty="0"/>
              <a:t>, когда конфликт не вызы­вают искусственно, но, если конфликтная ситуация все же возникла, она используется для совершенствования про­цесса управления. Объективное возникновение конфликта означает необходимость организационных изменений. Если руководство избрало конструктивную стратегию, то требу­ется определить и осуществить соответствующие органи­зационные изменения. В этих целях может использоваться потенциал всех участников проекта, для чего лучшим мето­дом является решение проблем. Однако более типична ситу­ация, когда сам менеджер определяет и реализует необходи­мые изменения, для чего используется метод применения силы. Не только метод смягчения конфликта, но и компро­мисс мало пригодны в рамках конструктивной стратегии — компромисс редко означает выбор наилучшего решения с позиций реализации целей проекта.</a:t>
            </a:r>
          </a:p>
          <a:p>
            <a:r>
              <a:rPr lang="ru-RU" sz="2000" dirty="0" smtClean="0"/>
              <a:t>	Спорной</a:t>
            </a:r>
            <a:r>
              <a:rPr lang="ru-RU" sz="2000" dirty="0"/>
              <a:t>, с точки зрения концепции эффективного про­ектного менеджмента, может показаться </a:t>
            </a:r>
            <a:r>
              <a:rPr lang="ru-RU" sz="2000" b="1" i="1" dirty="0">
                <a:solidFill>
                  <a:srgbClr val="C00000"/>
                </a:solidFill>
              </a:rPr>
              <a:t>стратегия невме­шательства</a:t>
            </a:r>
            <a:r>
              <a:rPr lang="ru-RU" sz="2000" dirty="0"/>
              <a:t>. Однако ее применение не всегда означает неэффективность менеджмента. В ряде случаев она может представлять реализацию управленческой философии, когда считается, что при правильно поставленном учете и аудите, действенной системе оплаты и стимулирования труда, опе­ративного и стратегического планирования и т.д. управление конфликтами не требуется.</a:t>
            </a:r>
          </a:p>
        </p:txBody>
      </p:sp>
    </p:spTree>
    <p:extLst>
      <p:ext uri="{BB962C8B-B14F-4D97-AF65-F5344CB8AC3E}">
        <p14:creationId xmlns:p14="http://schemas.microsoft.com/office/powerpoint/2010/main" val="20585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5B371-F992-4547-B936-23F16F44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4" y="141178"/>
            <a:ext cx="5331390" cy="1302111"/>
          </a:xfrm>
        </p:spPr>
        <p:txBody>
          <a:bodyPr rtlCol="0"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6. </a:t>
            </a:r>
            <a:r>
              <a:rPr lang="ru-RU" dirty="0">
                <a:solidFill>
                  <a:schemeClr val="tx1"/>
                </a:solidFill>
              </a:rPr>
              <a:t>Управление развитием и эффективностью проектной команды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B07B54-E3ED-4BBF-91BB-9F611C440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ltGray">
          <a:xfrm>
            <a:off x="7055714" y="1769168"/>
            <a:ext cx="4770246" cy="1431234"/>
          </a:xfrm>
        </p:spPr>
        <p:txBody>
          <a:bodyPr rtlCol="0">
            <a:normAutofit/>
          </a:bodyPr>
          <a:lstStyle/>
          <a:p>
            <a:pPr marR="417195">
              <a:lnSpc>
                <a:spcPct val="1071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000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повышение   навыков   членов   команды   для   улучшения   их   способности выполнять операции проекта;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C89DD8-AB5B-4556-B381-45F1AC07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smtClean="0"/>
              <a:t>64</a:t>
            </a:fld>
            <a:endParaRPr lang="ru-RU"/>
          </a:p>
        </p:txBody>
      </p:sp>
      <p:pic>
        <p:nvPicPr>
          <p:cNvPr id="7" name="Рисунок 6" descr="Двое мужчин смотрят в ноутбук">
            <a:extLst>
              <a:ext uri="{FF2B5EF4-FFF2-40B4-BE49-F238E27FC236}">
                <a16:creationId xmlns:a16="http://schemas.microsoft.com/office/drawing/2014/main" id="{2CD8DFC9-E679-43B6-94BA-67756E397A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" y="2781223"/>
            <a:ext cx="6024983" cy="2736901"/>
          </a:xfrm>
        </p:spPr>
      </p:pic>
      <p:pic>
        <p:nvPicPr>
          <p:cNvPr id="15" name="Рисунок 14" descr="Значок галочки">
            <a:extLst>
              <a:ext uri="{FF2B5EF4-FFF2-40B4-BE49-F238E27FC236}">
                <a16:creationId xmlns:a16="http://schemas.microsoft.com/office/drawing/2014/main" id="{2BB6FD49-92B0-4DC9-AC1D-17947DECCCB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481239" y="1713834"/>
            <a:ext cx="576000" cy="576000"/>
          </a:xfrm>
        </p:spPr>
      </p:pic>
      <p:pic>
        <p:nvPicPr>
          <p:cNvPr id="17" name="Рисунок 16" descr="Значок галочки">
            <a:extLst>
              <a:ext uri="{FF2B5EF4-FFF2-40B4-BE49-F238E27FC236}">
                <a16:creationId xmlns:a16="http://schemas.microsoft.com/office/drawing/2014/main" id="{B35AF671-FB05-4C5C-AD79-E7C03FDFC8C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479714" y="3368761"/>
            <a:ext cx="576000" cy="576001"/>
          </a:xfr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81D93562-F631-4ADB-AB50-4D5ECF40F8A1}"/>
              </a:ext>
            </a:extLst>
          </p:cNvPr>
          <p:cNvSpPr>
            <a:spLocks noGrp="1"/>
          </p:cNvSpPr>
          <p:nvPr>
            <p:ph type="body" sz="half" idx="23"/>
          </p:nvPr>
        </p:nvSpPr>
        <p:spPr bwMode="ltGray">
          <a:xfrm>
            <a:off x="7054188" y="3423307"/>
            <a:ext cx="4770246" cy="1431234"/>
          </a:xfrm>
        </p:spPr>
        <p:txBody>
          <a:bodyPr rtlCol="0">
            <a:noAutofit/>
          </a:bodyPr>
          <a:lstStyle/>
          <a:p>
            <a:pPr marR="417195">
              <a:lnSpc>
                <a:spcPct val="1071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000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укрепление   чувства   доверия   и   сплоченности   членов   команды   для повышения продуктивности работы команды. </a:t>
            </a:r>
          </a:p>
        </p:txBody>
      </p:sp>
      <p:sp>
        <p:nvSpPr>
          <p:cNvPr id="8" name="объект 13" descr="Бежевый прямоугольник">
            <a:extLst>
              <a:ext uri="{FF2B5EF4-FFF2-40B4-BE49-F238E27FC236}">
                <a16:creationId xmlns:a16="http://schemas.microsoft.com/office/drawing/2014/main" id="{DFB86A96-0959-48CB-911E-06E243290C23}"/>
              </a:ext>
            </a:extLst>
          </p:cNvPr>
          <p:cNvSpPr/>
          <p:nvPr/>
        </p:nvSpPr>
        <p:spPr>
          <a:xfrm>
            <a:off x="728005" y="550111"/>
            <a:ext cx="2340000" cy="0"/>
          </a:xfrm>
          <a:custGeom>
            <a:avLst/>
            <a:gdLst/>
            <a:ahLst/>
            <a:cxnLst/>
            <a:rect l="l" t="t" r="r" b="b"/>
            <a:pathLst>
              <a:path w="2694304">
                <a:moveTo>
                  <a:pt x="0" y="0"/>
                </a:moveTo>
                <a:lnTo>
                  <a:pt x="2694127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481239" y="606013"/>
            <a:ext cx="4027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bg1"/>
                </a:solidFill>
              </a:rPr>
              <a:t>Цели развития команды:</a:t>
            </a:r>
          </a:p>
        </p:txBody>
      </p:sp>
    </p:spTree>
    <p:extLst>
      <p:ext uri="{BB962C8B-B14F-4D97-AF65-F5344CB8AC3E}">
        <p14:creationId xmlns:p14="http://schemas.microsoft.com/office/powerpoint/2010/main" val="35136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686" y="86451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i="1" dirty="0"/>
              <a:t>Мероприятия по развитию команды проекта дают наибольший эффект, если их начинать на ранних стадиях, но они должны продолжаться в течение всего жизненного цикла проекта.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65</a:t>
            </a:fld>
            <a:endParaRPr lang="ru-RU" noProof="0"/>
          </a:p>
        </p:txBody>
      </p:sp>
      <p:sp>
        <p:nvSpPr>
          <p:cNvPr id="4" name="Прямоугольник 3"/>
          <p:cNvSpPr/>
          <p:nvPr/>
        </p:nvSpPr>
        <p:spPr>
          <a:xfrm>
            <a:off x="1132115" y="1412014"/>
            <a:ext cx="4180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Повышение квалификации членов команды может проводиться двумя путями: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895" y="3567278"/>
            <a:ext cx="231950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профессиональное обучение в традиционных формах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63241" y="3567278"/>
            <a:ext cx="191239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управленческие тренинги</a:t>
            </a:r>
          </a:p>
        </p:txBody>
      </p:sp>
      <p:sp>
        <p:nvSpPr>
          <p:cNvPr id="8" name="Стрелка вниз 7"/>
          <p:cNvSpPr/>
          <p:nvPr/>
        </p:nvSpPr>
        <p:spPr>
          <a:xfrm rot="2706853">
            <a:off x="1299659" y="2486271"/>
            <a:ext cx="836023" cy="120178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457858">
            <a:off x="3735343" y="2486270"/>
            <a:ext cx="836023" cy="120178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010399" y="1412014"/>
            <a:ext cx="45281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Укрепление   сплоченности   и   доверия   членов   команды   друг   к   другу происходит в процессе совместной работы и подчиняется закономерностям социальной психологии.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30111" y="5034025"/>
            <a:ext cx="6444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Эффективную проектную команду можно охарактеризовать с позиций профессиональной деятельности по проекту и организационно-психологического климата в коллективе.</a:t>
            </a:r>
          </a:p>
        </p:txBody>
      </p:sp>
    </p:spTree>
    <p:extLst>
      <p:ext uri="{BB962C8B-B14F-4D97-AF65-F5344CB8AC3E}">
        <p14:creationId xmlns:p14="http://schemas.microsoft.com/office/powerpoint/2010/main" val="6841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909" y="225789"/>
            <a:ext cx="10515600" cy="836658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>
                <a:solidFill>
                  <a:schemeClr val="tx1"/>
                </a:solidFill>
              </a:rPr>
              <a:t>Эффективность проектной команды с позиции </a:t>
            </a:r>
            <a:r>
              <a:rPr lang="ru-RU" sz="2400" b="0" u="sng" dirty="0">
                <a:solidFill>
                  <a:srgbClr val="C00000"/>
                </a:solidFill>
              </a:rPr>
              <a:t>профессиональной деятельности</a:t>
            </a:r>
            <a:r>
              <a:rPr lang="ru-RU" sz="2400" b="0" dirty="0">
                <a:solidFill>
                  <a:schemeClr val="tx1"/>
                </a:solidFill>
              </a:rPr>
              <a:t> по проекту достигается при: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66</a:t>
            </a:fld>
            <a:endParaRPr lang="ru-RU" noProof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07268533"/>
              </p:ext>
            </p:extLst>
          </p:nvPr>
        </p:nvGraphicFramePr>
        <p:xfrm>
          <a:off x="1814286" y="10624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53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909" y="225789"/>
            <a:ext cx="10515600" cy="836658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>
                <a:solidFill>
                  <a:schemeClr val="tx1"/>
                </a:solidFill>
              </a:rPr>
              <a:t>С позиций </a:t>
            </a:r>
            <a:r>
              <a:rPr lang="ru-RU" sz="2400" b="0" u="sng" dirty="0">
                <a:solidFill>
                  <a:srgbClr val="C00000"/>
                </a:solidFill>
              </a:rPr>
              <a:t>организационно-психологического климата </a:t>
            </a:r>
            <a:r>
              <a:rPr lang="ru-RU" sz="2400" b="0" dirty="0">
                <a:solidFill>
                  <a:schemeClr val="tx1"/>
                </a:solidFill>
              </a:rPr>
              <a:t>эффективной можно назвать такую команду проекта, в которой: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67</a:t>
            </a:fld>
            <a:endParaRPr lang="ru-RU" noProof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58416783"/>
              </p:ext>
            </p:extLst>
          </p:nvPr>
        </p:nvGraphicFramePr>
        <p:xfrm>
          <a:off x="1814286" y="10624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61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909" y="225789"/>
            <a:ext cx="10515600" cy="462188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>
                <a:solidFill>
                  <a:schemeClr val="tx1"/>
                </a:solidFill>
              </a:rPr>
              <a:t>Оценка эффективности - это инструмент, позволяющий: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68</a:t>
            </a:fld>
            <a:endParaRPr lang="ru-RU" noProof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76348104"/>
              </p:ext>
            </p:extLst>
          </p:nvPr>
        </p:nvGraphicFramePr>
        <p:xfrm>
          <a:off x="612502" y="886229"/>
          <a:ext cx="11004731" cy="5653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223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188" y="452213"/>
            <a:ext cx="7069183" cy="993412"/>
          </a:xfrm>
        </p:spPr>
        <p:txBody>
          <a:bodyPr>
            <a:noAutofit/>
          </a:bodyPr>
          <a:lstStyle/>
          <a:p>
            <a:r>
              <a:rPr lang="ru-RU" sz="2400" b="0" dirty="0"/>
              <a:t>Оценку эффективности команды можно выполнить с помощью </a:t>
            </a:r>
            <a:r>
              <a:rPr lang="ru-RU" sz="2400" b="0" dirty="0" smtClean="0"/>
              <a:t>теста, </a:t>
            </a:r>
            <a:r>
              <a:rPr lang="ru-RU" sz="2400" b="0" dirty="0"/>
              <a:t>в основу которого положено определение значения характеристик высокоэффективной команды проекта: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69</a:t>
            </a:fld>
            <a:endParaRPr lang="ru-RU" noProof="0"/>
          </a:p>
        </p:txBody>
      </p:sp>
      <p:sp>
        <p:nvSpPr>
          <p:cNvPr id="4" name="Прямоугольник 3"/>
          <p:cNvSpPr/>
          <p:nvPr/>
        </p:nvSpPr>
        <p:spPr>
          <a:xfrm>
            <a:off x="420188" y="1788834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 smtClean="0"/>
              <a:t>A </a:t>
            </a:r>
            <a:r>
              <a:rPr lang="ru-RU" sz="2000" i="1" dirty="0"/>
              <a:t>- ясное понимание целей;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 smtClean="0"/>
              <a:t>B </a:t>
            </a:r>
            <a:r>
              <a:rPr lang="ru-RU" sz="2000" i="1" dirty="0"/>
              <a:t>- открытость;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 smtClean="0"/>
              <a:t>C </a:t>
            </a:r>
            <a:r>
              <a:rPr lang="ru-RU" sz="2000" i="1" dirty="0"/>
              <a:t>- уверенность друг в друге;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 smtClean="0"/>
              <a:t>D </a:t>
            </a:r>
            <a:r>
              <a:rPr lang="ru-RU" sz="2000" i="1" dirty="0"/>
              <a:t>- разделение компетенции;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 smtClean="0"/>
              <a:t>E </a:t>
            </a:r>
            <a:r>
              <a:rPr lang="ru-RU" sz="2000" i="1" dirty="0"/>
              <a:t>- эффективные внутренние процедуры;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 smtClean="0"/>
              <a:t>F </a:t>
            </a:r>
            <a:r>
              <a:rPr lang="ru-RU" sz="2000" i="1" dirty="0"/>
              <a:t>- превосходство команды, основанной на качествах индивидуальностей;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 smtClean="0"/>
              <a:t>G </a:t>
            </a:r>
            <a:r>
              <a:rPr lang="ru-RU" sz="2000" i="1" dirty="0"/>
              <a:t>- гибкость и адаптивность;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 smtClean="0"/>
              <a:t>H </a:t>
            </a:r>
            <a:r>
              <a:rPr lang="ru-RU" sz="2000" i="1" dirty="0"/>
              <a:t>- непрерывное совершенствование и рост компетенций.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673" y="1901867"/>
            <a:ext cx="5485575" cy="30570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79245" y="5087827"/>
            <a:ext cx="5612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Рисунок 5 – Диаграмма </a:t>
            </a:r>
            <a:r>
              <a:rPr lang="ru-RU" dirty="0"/>
              <a:t>эффективности команды</a:t>
            </a:r>
          </a:p>
        </p:txBody>
      </p:sp>
    </p:spTree>
    <p:extLst>
      <p:ext uri="{BB962C8B-B14F-4D97-AF65-F5344CB8AC3E}">
        <p14:creationId xmlns:p14="http://schemas.microsoft.com/office/powerpoint/2010/main" val="305394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4AAFE-A3B2-4FBD-854A-DEDE3270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90" y="76606"/>
            <a:ext cx="11660777" cy="550411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Создание профиля стейкхолдеров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.</a:t>
            </a:r>
            <a:r>
              <a:rPr lang="ru-RU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Карта стейкхолдеров проекта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FAB7768-5E38-406F-B0BE-AD119023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126890"/>
              </p:ext>
            </p:extLst>
          </p:nvPr>
        </p:nvGraphicFramePr>
        <p:xfrm>
          <a:off x="326490" y="766734"/>
          <a:ext cx="11334286" cy="547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584">
                  <a:extLst>
                    <a:ext uri="{9D8B030D-6E8A-4147-A177-3AD203B41FA5}">
                      <a16:colId xmlns:a16="http://schemas.microsoft.com/office/drawing/2014/main" val="3169415338"/>
                    </a:ext>
                  </a:extLst>
                </a:gridCol>
                <a:gridCol w="1817370">
                  <a:extLst>
                    <a:ext uri="{9D8B030D-6E8A-4147-A177-3AD203B41FA5}">
                      <a16:colId xmlns:a16="http://schemas.microsoft.com/office/drawing/2014/main" val="858860266"/>
                    </a:ext>
                  </a:extLst>
                </a:gridCol>
                <a:gridCol w="2375445">
                  <a:extLst>
                    <a:ext uri="{9D8B030D-6E8A-4147-A177-3AD203B41FA5}">
                      <a16:colId xmlns:a16="http://schemas.microsoft.com/office/drawing/2014/main" val="3471796251"/>
                    </a:ext>
                  </a:extLst>
                </a:gridCol>
                <a:gridCol w="2602980">
                  <a:extLst>
                    <a:ext uri="{9D8B030D-6E8A-4147-A177-3AD203B41FA5}">
                      <a16:colId xmlns:a16="http://schemas.microsoft.com/office/drawing/2014/main" val="36876512"/>
                    </a:ext>
                  </a:extLst>
                </a:gridCol>
                <a:gridCol w="2147907">
                  <a:extLst>
                    <a:ext uri="{9D8B030D-6E8A-4147-A177-3AD203B41FA5}">
                      <a16:colId xmlns:a16="http://schemas.microsoft.com/office/drawing/2014/main" val="1226828521"/>
                    </a:ext>
                  </a:extLst>
                </a:gridCol>
              </a:tblGrid>
              <a:tr h="353811">
                <a:tc rowSpan="2"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990000"/>
                          </a:solidFill>
                        </a:rPr>
                        <a:t>Заинтересованные стороны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990000"/>
                          </a:solidFill>
                        </a:rPr>
                        <a:t>Влияние на параметры проекта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969624"/>
                  </a:ext>
                </a:extLst>
              </a:tr>
              <a:tr h="70163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Ресурсы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Требования проекта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Процесс проекта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Оценка исполнения и вознаграждение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65053"/>
                  </a:ext>
                </a:extLst>
              </a:tr>
              <a:tr h="402865">
                <a:tc>
                  <a:txBody>
                    <a:bodyPr/>
                    <a:lstStyle/>
                    <a:p>
                      <a:r>
                        <a:rPr lang="ru-RU" b="1" dirty="0"/>
                        <a:t>Менеджер проекта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585333"/>
                  </a:ext>
                </a:extLst>
              </a:tr>
              <a:tr h="353811">
                <a:tc>
                  <a:txBody>
                    <a:bodyPr/>
                    <a:lstStyle/>
                    <a:p>
                      <a:r>
                        <a:rPr lang="ru-RU" b="1" dirty="0"/>
                        <a:t>Лидер команды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16905"/>
                  </a:ext>
                </a:extLst>
              </a:tr>
              <a:tr h="353811">
                <a:tc>
                  <a:txBody>
                    <a:bodyPr/>
                    <a:lstStyle/>
                    <a:p>
                      <a:r>
                        <a:rPr lang="ru-RU" b="1" dirty="0"/>
                        <a:t>Член команды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726776"/>
                  </a:ext>
                </a:extLst>
              </a:tr>
              <a:tr h="884528">
                <a:tc>
                  <a:txBody>
                    <a:bodyPr/>
                    <a:lstStyle/>
                    <a:p>
                      <a:r>
                        <a:rPr lang="ru-RU" b="1" dirty="0"/>
                        <a:t>Руководители функциональных служб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578169"/>
                  </a:ext>
                </a:extLst>
              </a:tr>
              <a:tr h="619169">
                <a:tc>
                  <a:txBody>
                    <a:bodyPr/>
                    <a:lstStyle/>
                    <a:p>
                      <a:r>
                        <a:rPr lang="ru-RU" b="1" dirty="0"/>
                        <a:t>Высшее руководство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820683"/>
                  </a:ext>
                </a:extLst>
              </a:tr>
              <a:tr h="353811">
                <a:tc>
                  <a:txBody>
                    <a:bodyPr/>
                    <a:lstStyle/>
                    <a:p>
                      <a:r>
                        <a:rPr lang="ru-RU" b="1" dirty="0"/>
                        <a:t>Заказчик 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406844"/>
                  </a:ext>
                </a:extLst>
              </a:tr>
              <a:tr h="353811">
                <a:tc>
                  <a:txBody>
                    <a:bodyPr/>
                    <a:lstStyle/>
                    <a:p>
                      <a:r>
                        <a:rPr lang="ru-RU" b="1" dirty="0"/>
                        <a:t>Подрядчик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05785"/>
                  </a:ext>
                </a:extLst>
              </a:tr>
              <a:tr h="405951">
                <a:tc>
                  <a:txBody>
                    <a:bodyPr/>
                    <a:lstStyle/>
                    <a:p>
                      <a:r>
                        <a:rPr lang="ru-RU" b="1" dirty="0"/>
                        <a:t>Группы интересов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4671"/>
                  </a:ext>
                </a:extLst>
              </a:tr>
              <a:tr h="353811">
                <a:tc>
                  <a:txBody>
                    <a:bodyPr/>
                    <a:lstStyle/>
                    <a:p>
                      <a:r>
                        <a:rPr lang="ru-RU" b="1" dirty="0"/>
                        <a:t>Масс-медиа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88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 descr="Девушка с документами">
            <a:extLst>
              <a:ext uri="{FF2B5EF4-FFF2-40B4-BE49-F238E27FC236}">
                <a16:creationId xmlns:a16="http://schemas.microsoft.com/office/drawing/2014/main" id="{BD5BAEF8-04EE-4148-AB9D-25427A92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" y="675"/>
            <a:ext cx="12189600" cy="6856650"/>
          </a:xfrm>
          <a:prstGeom prst="rect">
            <a:avLst/>
          </a:prstGeom>
        </p:spPr>
      </p:pic>
      <p:sp>
        <p:nvSpPr>
          <p:cNvPr id="6" name="объект 6" descr="Бежевый прямоугольник">
            <a:extLst>
              <a:ext uri="{FF2B5EF4-FFF2-40B4-BE49-F238E27FC236}">
                <a16:creationId xmlns:a16="http://schemas.microsoft.com/office/drawing/2014/main" id="{B0C70F64-F3E5-413B-AF4F-E15CE944B761}"/>
              </a:ext>
            </a:extLst>
          </p:cNvPr>
          <p:cNvSpPr/>
          <p:nvPr/>
        </p:nvSpPr>
        <p:spPr bwMode="ltGray">
          <a:xfrm>
            <a:off x="3813740" y="675641"/>
            <a:ext cx="2772000" cy="0"/>
          </a:xfrm>
          <a:custGeom>
            <a:avLst/>
            <a:gdLst/>
            <a:ahLst/>
            <a:cxnLst/>
            <a:rect l="l" t="t" r="r" b="b"/>
            <a:pathLst>
              <a:path w="4206240">
                <a:moveTo>
                  <a:pt x="0" y="0"/>
                </a:moveTo>
                <a:lnTo>
                  <a:pt x="420624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43A5E-77DF-44FD-800D-158434A3ABC6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235132" y="12860"/>
            <a:ext cx="8630194" cy="762203"/>
          </a:xfrm>
        </p:spPr>
        <p:txBody>
          <a:bodyPr rtlCol="0">
            <a:no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7</a:t>
            </a:r>
            <a:r>
              <a:rPr lang="ru-RU" sz="3600" dirty="0" smtClean="0">
                <a:solidFill>
                  <a:schemeClr val="tx1"/>
                </a:solidFill>
              </a:rPr>
              <a:t>. </a:t>
            </a:r>
            <a:r>
              <a:rPr lang="ru-RU" sz="3600" dirty="0">
                <a:solidFill>
                  <a:schemeClr val="tx1"/>
                </a:solidFill>
              </a:rPr>
              <a:t>Матрица ответственности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3B96CE-4E1E-4EF3-92B3-5065B939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en-US" noProof="0" smtClean="0"/>
              <a:t>70</a:t>
            </a:fld>
            <a:endParaRPr lang="en-US" noProof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6754" y="2576398"/>
            <a:ext cx="6428986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/>
              <a:t>Важная задача в управлении проектом, да и вообще в менеджменте - четко определить, кто за что отвечает</a:t>
            </a:r>
            <a:r>
              <a:rPr lang="ru-RU" sz="2400" i="1" dirty="0" smtClean="0"/>
              <a:t>.</a:t>
            </a:r>
          </a:p>
          <a:p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45950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9628"/>
            <a:ext cx="10515600" cy="4250418"/>
          </a:xfrm>
        </p:spPr>
        <p:txBody>
          <a:bodyPr>
            <a:normAutofit/>
          </a:bodyPr>
          <a:lstStyle/>
          <a:p>
            <a:r>
              <a:rPr lang="ru-RU" sz="2400" b="0" dirty="0" smtClean="0"/>
              <a:t>По вертикали в матрице отражаются только основные работы проекта, но с достаточной степенью детализации для обеспечения возможности указывать разные функции, необходимые для выполнения этих работ. </a:t>
            </a:r>
            <a:br>
              <a:rPr lang="ru-RU" sz="2400" b="0" dirty="0" smtClean="0"/>
            </a:b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b="0" dirty="0" smtClean="0"/>
              <a:t>По горизонтали в матрице перечисляются группы/ роли внутри проектной команды. </a:t>
            </a:r>
            <a:br>
              <a:rPr lang="ru-RU" sz="2400" b="0" dirty="0" smtClean="0"/>
            </a:b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b="0" dirty="0" smtClean="0"/>
              <a:t>Матрица ответственности обеспечивает описание и согласование структуры ответственности за выполнение пакетов работ. </a:t>
            </a:r>
            <a:endParaRPr lang="ru-RU" sz="2400" b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71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827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72</a:t>
            </a:fld>
            <a:endParaRPr lang="ru-RU" noProof="0"/>
          </a:p>
        </p:txBody>
      </p:sp>
      <p:sp>
        <p:nvSpPr>
          <p:cNvPr id="4" name="Прямоугольник 3"/>
          <p:cNvSpPr/>
          <p:nvPr/>
        </p:nvSpPr>
        <p:spPr>
          <a:xfrm>
            <a:off x="740228" y="322442"/>
            <a:ext cx="10728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заполнения МО традиционно применяется методика RAСI. Это аббревиатурное название, сформированное по первым буквам слов: «Исполнитель» (</a:t>
            </a:r>
            <a:r>
              <a:rPr lang="ru-RU" dirty="0" err="1"/>
              <a:t>Responsible</a:t>
            </a:r>
            <a:r>
              <a:rPr lang="ru-RU" dirty="0"/>
              <a:t>), «Ответственный» (</a:t>
            </a:r>
            <a:r>
              <a:rPr lang="ru-RU" dirty="0" err="1"/>
              <a:t>Accountable</a:t>
            </a:r>
            <a:r>
              <a:rPr lang="ru-RU" dirty="0"/>
              <a:t>), «Консультант» (</a:t>
            </a:r>
            <a:r>
              <a:rPr lang="ru-RU" dirty="0" err="1"/>
              <a:t>Consult</a:t>
            </a:r>
            <a:r>
              <a:rPr lang="ru-RU" dirty="0"/>
              <a:t> </a:t>
            </a:r>
            <a:r>
              <a:rPr lang="ru-RU" dirty="0" err="1"/>
              <a:t>before</a:t>
            </a:r>
            <a:r>
              <a:rPr lang="ru-RU" dirty="0"/>
              <a:t> </a:t>
            </a:r>
            <a:r>
              <a:rPr lang="ru-RU" dirty="0" err="1"/>
              <a:t>doing</a:t>
            </a:r>
            <a:r>
              <a:rPr lang="ru-RU" dirty="0"/>
              <a:t>), «Наблюдатель» (</a:t>
            </a:r>
            <a:r>
              <a:rPr lang="ru-RU" dirty="0" err="1"/>
              <a:t>Inform</a:t>
            </a:r>
            <a:r>
              <a:rPr lang="ru-RU" dirty="0"/>
              <a:t> </a:t>
            </a:r>
            <a:r>
              <a:rPr lang="ru-RU" dirty="0" err="1"/>
              <a:t>after</a:t>
            </a:r>
            <a:r>
              <a:rPr lang="ru-RU" dirty="0"/>
              <a:t> </a:t>
            </a:r>
            <a:r>
              <a:rPr lang="ru-RU" dirty="0" err="1"/>
              <a:t>doing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Перечень функций в матрице может варьироваться в зависимости от потребностей проекта.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142" t="19735" r="7048" b="6106"/>
          <a:stretch/>
        </p:blipFill>
        <p:spPr>
          <a:xfrm>
            <a:off x="1280160" y="1942480"/>
            <a:ext cx="9457509" cy="45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949" y="138703"/>
            <a:ext cx="10515600" cy="618944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/>
              <a:t>Построение МО проекта требует соблюдения важных правил: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73</a:t>
            </a:fld>
            <a:endParaRPr lang="ru-RU" noProof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10392788"/>
              </p:ext>
            </p:extLst>
          </p:nvPr>
        </p:nvGraphicFramePr>
        <p:xfrm>
          <a:off x="785949" y="756235"/>
          <a:ext cx="10421982" cy="578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211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235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Построение МО может сопровождаться типичными ошибками: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ru-RU" noProof="0" smtClean="0"/>
              <a:t>74</a:t>
            </a:fld>
            <a:endParaRPr lang="ru-RU" noProof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654575"/>
            <a:ext cx="6096000" cy="707886"/>
          </a:xfrm>
          <a:prstGeom prst="rect">
            <a:avLst/>
          </a:prstGeom>
          <a:solidFill>
            <a:srgbClr val="FEFCB2"/>
          </a:solidFill>
        </p:spPr>
        <p:txBody>
          <a:bodyPr>
            <a:spAutoFit/>
          </a:bodyPr>
          <a:lstStyle/>
          <a:p>
            <a:r>
              <a:rPr lang="ru-RU" sz="2000" dirty="0"/>
              <a:t>Допустить ситуацию, когда в одной ячейке проставлено два символа.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69623" y="2980121"/>
            <a:ext cx="6096000" cy="707886"/>
          </a:xfrm>
          <a:prstGeom prst="rect">
            <a:avLst/>
          </a:prstGeom>
          <a:solidFill>
            <a:srgbClr val="BCFACC"/>
          </a:solidFill>
        </p:spPr>
        <p:txBody>
          <a:bodyPr>
            <a:spAutoFit/>
          </a:bodyPr>
          <a:lstStyle/>
          <a:p>
            <a:r>
              <a:rPr lang="ru-RU" sz="2000" dirty="0"/>
              <a:t>Перегрузить МО символами, тем самым девальвируя ее </a:t>
            </a:r>
            <a:r>
              <a:rPr lang="ru-RU" sz="2000" dirty="0" err="1"/>
              <a:t>работопригодность</a:t>
            </a:r>
            <a:r>
              <a:rPr lang="ru-RU" sz="2000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24549" y="4272784"/>
            <a:ext cx="6096000" cy="1631216"/>
          </a:xfrm>
          <a:prstGeom prst="rect">
            <a:avLst/>
          </a:prstGeom>
          <a:solidFill>
            <a:srgbClr val="FFEBFD"/>
          </a:solidFill>
        </p:spPr>
        <p:txBody>
          <a:bodyPr>
            <a:spAutoFit/>
          </a:bodyPr>
          <a:lstStyle/>
          <a:p>
            <a:r>
              <a:rPr lang="ru-RU" sz="2000" dirty="0"/>
              <a:t>После утверждения МО «положить ее под сукно» и забыть, тем самым исключив смысл применения МО в качестве инструмента прямого контроля промежуточных результатов и спроса с ответственных ресурсов по задачам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8066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 descr="Девушка с документами">
            <a:extLst>
              <a:ext uri="{FF2B5EF4-FFF2-40B4-BE49-F238E27FC236}">
                <a16:creationId xmlns:a16="http://schemas.microsoft.com/office/drawing/2014/main" id="{BD5BAEF8-04EE-4148-AB9D-25427A92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" y="675"/>
            <a:ext cx="12189600" cy="6856650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D5537408-2125-4CE5-92A7-F7E0FCBA31D0}"/>
              </a:ext>
            </a:extLst>
          </p:cNvPr>
          <p:cNvSpPr txBox="1">
            <a:spLocks/>
          </p:cNvSpPr>
          <p:nvPr/>
        </p:nvSpPr>
        <p:spPr>
          <a:xfrm>
            <a:off x="93600" y="1358900"/>
            <a:ext cx="6348413" cy="4140200"/>
          </a:xfrm>
          <a:prstGeom prst="rect">
            <a:avLst/>
          </a:prstGeom>
          <a:solidFill>
            <a:schemeClr val="accent2"/>
          </a:solidFill>
        </p:spPr>
        <p:txBody>
          <a:bodyPr lIns="1548000" tIns="216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25000"/>
              </a:lnSpc>
              <a:buFont typeface="Arial" panose="020B0604020202020204" pitchFamily="34" charset="0"/>
              <a:buNone/>
            </a:pPr>
            <a:endParaRPr lang="ru-RU" sz="2500" b="1" dirty="0">
              <a:solidFill>
                <a:schemeClr val="bg2">
                  <a:alpha val="50000"/>
                </a:schemeClr>
              </a:solidFill>
            </a:endParaRPr>
          </a:p>
        </p:txBody>
      </p:sp>
      <p:sp>
        <p:nvSpPr>
          <p:cNvPr id="6" name="объект 6" descr="Бежевый прямоугольник">
            <a:extLst>
              <a:ext uri="{FF2B5EF4-FFF2-40B4-BE49-F238E27FC236}">
                <a16:creationId xmlns:a16="http://schemas.microsoft.com/office/drawing/2014/main" id="{B0C70F64-F3E5-413B-AF4F-E15CE944B761}"/>
              </a:ext>
            </a:extLst>
          </p:cNvPr>
          <p:cNvSpPr/>
          <p:nvPr/>
        </p:nvSpPr>
        <p:spPr bwMode="ltGray">
          <a:xfrm>
            <a:off x="931203" y="2894901"/>
            <a:ext cx="2772000" cy="0"/>
          </a:xfrm>
          <a:custGeom>
            <a:avLst/>
            <a:gdLst/>
            <a:ahLst/>
            <a:cxnLst/>
            <a:rect l="l" t="t" r="r" b="b"/>
            <a:pathLst>
              <a:path w="4206240">
                <a:moveTo>
                  <a:pt x="0" y="0"/>
                </a:moveTo>
                <a:lnTo>
                  <a:pt x="420624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43A5E-77DF-44FD-800D-158434A3ABC6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838200" y="1701559"/>
            <a:ext cx="4859215" cy="1325563"/>
          </a:xfrm>
        </p:spPr>
        <p:txBody>
          <a:bodyPr rtlCol="0">
            <a:normAutofit/>
          </a:bodyPr>
          <a:lstStyle/>
          <a:p>
            <a:pPr rtl="0"/>
            <a:r>
              <a:rPr lang="ru-RU" sz="5000">
                <a:solidFill>
                  <a:schemeClr val="bg1"/>
                </a:solidFill>
              </a:rPr>
              <a:t>СПАСИБО!</a:t>
            </a:r>
            <a:endParaRPr lang="ru-RU" sz="500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3B96CE-4E1E-4EF3-92B3-5065B939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2EE24B5-652C-4DB5-B7C3-B5BBEC1280B1}" type="slidenum">
              <a:rPr lang="en-US" noProof="0" smtClean="0"/>
              <a:t>75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69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C4647-1F29-466D-9B9B-C2082B59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20900"/>
            <a:ext cx="7886700" cy="41062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Матрица «интерес-влияние»</a:t>
            </a:r>
            <a:endParaRPr lang="ru-RU" sz="28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E7DED18-9F6F-48C7-94F4-9195001B4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649597"/>
              </p:ext>
            </p:extLst>
          </p:nvPr>
        </p:nvGraphicFramePr>
        <p:xfrm>
          <a:off x="2396396" y="1077150"/>
          <a:ext cx="7399208" cy="5285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065">
                  <a:extLst>
                    <a:ext uri="{9D8B030D-6E8A-4147-A177-3AD203B41FA5}">
                      <a16:colId xmlns:a16="http://schemas.microsoft.com/office/drawing/2014/main" val="2788486027"/>
                    </a:ext>
                  </a:extLst>
                </a:gridCol>
                <a:gridCol w="1766577">
                  <a:extLst>
                    <a:ext uri="{9D8B030D-6E8A-4147-A177-3AD203B41FA5}">
                      <a16:colId xmlns:a16="http://schemas.microsoft.com/office/drawing/2014/main" val="1607144685"/>
                    </a:ext>
                  </a:extLst>
                </a:gridCol>
                <a:gridCol w="1690764">
                  <a:extLst>
                    <a:ext uri="{9D8B030D-6E8A-4147-A177-3AD203B41FA5}">
                      <a16:colId xmlns:a16="http://schemas.microsoft.com/office/drawing/2014/main" val="4017560170"/>
                    </a:ext>
                  </a:extLst>
                </a:gridCol>
                <a:gridCol w="1849802">
                  <a:extLst>
                    <a:ext uri="{9D8B030D-6E8A-4147-A177-3AD203B41FA5}">
                      <a16:colId xmlns:a16="http://schemas.microsoft.com/office/drawing/2014/main" val="1884387910"/>
                    </a:ext>
                  </a:extLst>
                </a:gridCol>
              </a:tblGrid>
              <a:tr h="854439">
                <a:tc rowSpan="2">
                  <a:txBody>
                    <a:bodyPr/>
                    <a:lstStyle/>
                    <a:p>
                      <a:r>
                        <a:rPr lang="ru-RU" sz="2000" b="1" i="0" dirty="0">
                          <a:solidFill>
                            <a:srgbClr val="0070C0"/>
                          </a:solidFill>
                        </a:rPr>
                        <a:t>Интерес стейкхолдеров к программе</a:t>
                      </a:r>
                    </a:p>
                    <a:p>
                      <a:r>
                        <a:rPr lang="ru-RU" sz="2000" b="0" i="0" dirty="0">
                          <a:solidFill>
                            <a:srgbClr val="0070C0"/>
                          </a:solidFill>
                        </a:rPr>
                        <a:t>(сила и направленность (+</a:t>
                      </a:r>
                      <a:r>
                        <a:rPr lang="en-US" sz="2000" b="0" i="0" dirty="0">
                          <a:solidFill>
                            <a:srgbClr val="0070C0"/>
                          </a:solidFill>
                        </a:rPr>
                        <a:t>,</a:t>
                      </a:r>
                      <a:r>
                        <a:rPr lang="ru-RU" sz="2000" b="0" i="0" dirty="0">
                          <a:solidFill>
                            <a:srgbClr val="0070C0"/>
                          </a:solidFill>
                        </a:rPr>
                        <a:t>-) </a:t>
                      </a:r>
                      <a:r>
                        <a:rPr lang="ru-RU" sz="2400" b="0" i="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70C0"/>
                          </a:solidFill>
                        </a:rPr>
                        <a:t>Влияние стейкхолдеров на программу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58563"/>
                  </a:ext>
                </a:extLst>
              </a:tr>
              <a:tr h="1299620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Низкий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Средний 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Высокий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150706"/>
                  </a:ext>
                </a:extLst>
              </a:tr>
              <a:tr h="971335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Высокий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Активные </a:t>
                      </a:r>
                    </a:p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консультации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Сильное </a:t>
                      </a:r>
                    </a:p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вовлечение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603291"/>
                  </a:ext>
                </a:extLst>
              </a:tr>
              <a:tr h="971335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Средний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Поддержка </a:t>
                      </a:r>
                    </a:p>
                    <a:p>
                      <a:pPr algn="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интересов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662726"/>
                  </a:ext>
                </a:extLst>
              </a:tr>
              <a:tr h="971335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Низкий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Информация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327947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B569779-3966-4FF1-B4A1-9580FD1AA4FF}"/>
              </a:ext>
            </a:extLst>
          </p:cNvPr>
          <p:cNvCxnSpPr>
            <a:cxnSpLocks/>
          </p:cNvCxnSpPr>
          <p:nvPr/>
        </p:nvCxnSpPr>
        <p:spPr>
          <a:xfrm>
            <a:off x="6249803" y="3468109"/>
            <a:ext cx="3545800" cy="193373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C306B6C-90FC-41E3-9D4A-BA58A4130962}"/>
              </a:ext>
            </a:extLst>
          </p:cNvPr>
          <p:cNvCxnSpPr/>
          <p:nvPr/>
        </p:nvCxnSpPr>
        <p:spPr>
          <a:xfrm>
            <a:off x="4488461" y="3468105"/>
            <a:ext cx="5307143" cy="289449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AA99F14-0E3E-47D2-8C7B-4BF3C8846FD5}"/>
              </a:ext>
            </a:extLst>
          </p:cNvPr>
          <p:cNvCxnSpPr/>
          <p:nvPr/>
        </p:nvCxnSpPr>
        <p:spPr>
          <a:xfrm>
            <a:off x="4488460" y="4434974"/>
            <a:ext cx="3534243" cy="192762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52CD955-1B78-4654-B4F4-C9611886C3C6}"/>
              </a:ext>
            </a:extLst>
          </p:cNvPr>
          <p:cNvCxnSpPr>
            <a:cxnSpLocks/>
          </p:cNvCxnSpPr>
          <p:nvPr/>
        </p:nvCxnSpPr>
        <p:spPr>
          <a:xfrm flipV="1">
            <a:off x="4503605" y="3468105"/>
            <a:ext cx="5291999" cy="2894490"/>
          </a:xfrm>
          <a:prstGeom prst="straightConnector1">
            <a:avLst/>
          </a:prstGeom>
          <a:ln w="31750">
            <a:solidFill>
              <a:srgbClr val="99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74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0622"/>
            <a:ext cx="10515600" cy="636361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 pitchFamily="34" charset="0"/>
              </a:rPr>
              <a:t>2. Планирование и управление взаимодействием со </a:t>
            </a:r>
            <a:r>
              <a:rPr lang="ru-RU" sz="2400" i="1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Arial" pitchFamily="34" charset="0"/>
              </a:rPr>
              <a:t>стейкхолдерами</a:t>
            </a:r>
            <a:endParaRPr lang="ru-RU" sz="2400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38267374"/>
              </p:ext>
            </p:extLst>
          </p:nvPr>
        </p:nvGraphicFramePr>
        <p:xfrm>
          <a:off x="926010" y="737084"/>
          <a:ext cx="10168710" cy="5602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826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30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Custom 25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4308998_TF23188392" id="{A21A17B1-B4A6-4C40-8746-3E855CDADB1B}" vid="{4979681C-174F-449E-9713-E1158E055316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1946EF-A3EA-4ECB-8D9A-56C36FFF4075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2DAF9E5-DED4-4A50-A81B-4CC218A03F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DD087A-3273-4D74-8700-4C8E2BE50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профессиональных услуг</Template>
  <TotalTime>0</TotalTime>
  <Words>4395</Words>
  <Application>Microsoft Office PowerPoint</Application>
  <PresentationFormat>Широкоэкранный</PresentationFormat>
  <Paragraphs>666</Paragraphs>
  <Slides>75</Slides>
  <Notes>11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89" baseType="lpstr">
      <vt:lpstr>Arial</vt:lpstr>
      <vt:lpstr>Arial </vt:lpstr>
      <vt:lpstr>Arial Unicode MS</vt:lpstr>
      <vt:lpstr>Calibri</vt:lpstr>
      <vt:lpstr>Calibri Light</vt:lpstr>
      <vt:lpstr>Courier New</vt:lpstr>
      <vt:lpstr>Gill Sans MT</vt:lpstr>
      <vt:lpstr>Microsoft Sans Serif</vt:lpstr>
      <vt:lpstr>Times New Roman</vt:lpstr>
      <vt:lpstr>Verdana</vt:lpstr>
      <vt:lpstr>Wingdings</vt:lpstr>
      <vt:lpstr>Wingdings 2</vt:lpstr>
      <vt:lpstr>Тема Office</vt:lpstr>
      <vt:lpstr>1_Тема Office</vt:lpstr>
      <vt:lpstr>Тема 3. Субъекты проектного управления</vt:lpstr>
      <vt:lpstr>Процессы управления стейкхолдерами</vt:lpstr>
      <vt:lpstr>Процесс идентификации стейкхолдеров </vt:lpstr>
      <vt:lpstr>Заинтересованные стороны проекта</vt:lpstr>
      <vt:lpstr>Типы стейкхолдеров</vt:lpstr>
      <vt:lpstr>Анализ стейкхолдеров</vt:lpstr>
      <vt:lpstr>Создание профиля стейкхолдеров. Карта стейкхолдеров проекта</vt:lpstr>
      <vt:lpstr>Матрица «интерес-влияние»</vt:lpstr>
      <vt:lpstr> 2. Планирование и управление взаимодействием со стейкхолдерами</vt:lpstr>
      <vt:lpstr>Процесс планирования управления стейкхолдерами проекта</vt:lpstr>
      <vt:lpstr>План коммуникаций</vt:lpstr>
      <vt:lpstr> Матрица оценки уровня вовлеченности стейкхолдеров</vt:lpstr>
      <vt:lpstr>Процесс управления взаимодействием со стейкхолдерами проекта</vt:lpstr>
      <vt:lpstr>Управление вовлечением стейкхолдеров</vt:lpstr>
      <vt:lpstr>Технологии и инструментарий процесса «Управление взаимодействием со стейкхолдерами проекта»</vt:lpstr>
      <vt:lpstr>Контроль вовлечения стейкхолдеров</vt:lpstr>
      <vt:lpstr>Процесс контроля взаимодействия со стейкхолдерами проекта</vt:lpstr>
      <vt:lpstr>Матрица оценки вовлечения стейкхолдеров</vt:lpstr>
      <vt:lpstr>КЛЮЧЕВЫЕ ПОЗИЦИИ ДЛЯ ПРОЕКТА</vt:lpstr>
      <vt:lpstr>Таблица 1 - Характеристики позиций в проектной системе управления</vt:lpstr>
      <vt:lpstr>Рисунок 1 - Организационная структура при проектной системе управления</vt:lpstr>
      <vt:lpstr>Особенности организации проектных групп </vt:lpstr>
      <vt:lpstr>Таблица 2 - Виды проектных групп и их специфика</vt:lpstr>
      <vt:lpstr>Презентация PowerPoint</vt:lpstr>
      <vt:lpstr>Отличия группы от команды</vt:lpstr>
      <vt:lpstr>Презентация PowerPoint</vt:lpstr>
      <vt:lpstr>Кривая развития команды</vt:lpstr>
      <vt:lpstr>Схема развития команды по Такману</vt:lpstr>
      <vt:lpstr>Этапы формирования команды по Каценбаху и Смиту</vt:lpstr>
      <vt:lpstr>Авторы различают следующие типы групп и команд в их развитии:</vt:lpstr>
      <vt:lpstr>Отличительные черты проектной команды</vt:lpstr>
      <vt:lpstr>Рисунок 2 - Классификация команд по функциональному диапазону и взаимозаменяемости членов</vt:lpstr>
      <vt:lpstr>Роль в проекте (проектная роль) - определенный набор функций и полномочий в проекте, с целью распределения обязанностей между членами команды проекта. Проектную роль можно рассматривать как временную должность.</vt:lpstr>
      <vt:lpstr>Презентация PowerPoint</vt:lpstr>
      <vt:lpstr>Таблица 3 - Психологические функции, определяющие психотип, в модели Майерс—Бриггс</vt:lpstr>
      <vt:lpstr>Рисунок 3 - Психотипы (интеллектуальные роли) в модели Кейрси</vt:lpstr>
      <vt:lpstr>Командные роли по Белбину</vt:lpstr>
      <vt:lpstr>Перечень командных ролей и особенности их проявления в процессе выполнения проектных работ </vt:lpstr>
      <vt:lpstr>Востребованность ролей на разных этапах разработки проекта</vt:lpstr>
      <vt:lpstr>4. Мотивация участников проектной команды</vt:lpstr>
      <vt:lpstr>ЗАПУСК ПРОЕКТА</vt:lpstr>
      <vt:lpstr>Этапы эмоционального развития команды проекта</vt:lpstr>
      <vt:lpstr>Презентация PowerPoint</vt:lpstr>
      <vt:lpstr>Миссия проекта как способ мотивации его участников</vt:lpstr>
      <vt:lpstr>ВИДЫ МОТИВАЦИИ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Демотивирующие факторы </vt:lpstr>
      <vt:lpstr>Грамотное завершение проекта</vt:lpstr>
      <vt:lpstr>5. Управление конфликтами в проектной команде</vt:lpstr>
      <vt:lpstr>Конфликт возникает, когда:</vt:lpstr>
      <vt:lpstr>Рисунок 4 - Источники конфликтов при реализации проекта</vt:lpstr>
      <vt:lpstr>Презентация PowerPoint</vt:lpstr>
      <vt:lpstr>В зависимости от их функциональности можно разделить конфликты на две большие группы:</vt:lpstr>
      <vt:lpstr>Конфликт рассматривают как последовательность каче­ственно различных стадий развития конфликтной ситуации</vt:lpstr>
      <vt:lpstr>Таблица 4 - Соотношение между стратегиями и методами управления конфликтом</vt:lpstr>
      <vt:lpstr>Презентация PowerPoint</vt:lpstr>
      <vt:lpstr>Презентация PowerPoint</vt:lpstr>
      <vt:lpstr>6. Управление развитием и эффективностью проектной команды</vt:lpstr>
      <vt:lpstr>Мероприятия по развитию команды проекта дают наибольший эффект, если их начинать на ранних стадиях, но они должны продолжаться в течение всего жизненного цикла проекта. </vt:lpstr>
      <vt:lpstr>Эффективность проектной команды с позиции профессиональной деятельности по проекту достигается при:</vt:lpstr>
      <vt:lpstr>С позиций организационно-психологического климата эффективной можно назвать такую команду проекта, в которой:</vt:lpstr>
      <vt:lpstr>Оценка эффективности - это инструмент, позволяющий:</vt:lpstr>
      <vt:lpstr>Оценку эффективности команды можно выполнить с помощью теста, в основу которого положено определение значения характеристик высокоэффективной команды проекта:</vt:lpstr>
      <vt:lpstr>7. Матрица ответственности</vt:lpstr>
      <vt:lpstr>По вертикали в матрице отражаются только основные работы проекта, но с достаточной степенью детализации для обеспечения возможности указывать разные функции, необходимые для выполнения этих работ.   По горизонтали в матрице перечисляются группы/ роли внутри проектной команды.   Матрица ответственности обеспечивает описание и согласование структуры ответственности за выполнение пакетов работ. </vt:lpstr>
      <vt:lpstr>Презентация PowerPoint</vt:lpstr>
      <vt:lpstr>Построение МО проекта требует соблюдения важных правил:</vt:lpstr>
      <vt:lpstr>Построение МО может сопровождаться типичными ошибками: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2020-09-21T16:09:12Z</dcterms:created>
  <dcterms:modified xsi:type="dcterms:W3CDTF">2022-03-07T16:11:07Z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